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4" r:id="rId4"/>
    <p:sldId id="275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80" r:id="rId19"/>
    <p:sldId id="281" r:id="rId20"/>
    <p:sldId id="283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8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2B0CB-F278-4538-8E5E-4A378F6B13E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ACF9F8F-C8B4-46B3-B343-CBAF010A952E}">
      <dgm:prSet phldrT="[Text]" custT="1"/>
      <dgm:spPr/>
      <dgm:t>
        <a:bodyPr/>
        <a:lstStyle/>
        <a:p>
          <a:r>
            <a:rPr lang="hr-HR" sz="1000" dirty="0"/>
            <a:t>BRA</a:t>
          </a:r>
        </a:p>
        <a:p>
          <a:r>
            <a:rPr lang="hr-HR" sz="1000" dirty="0"/>
            <a:t>NED</a:t>
          </a:r>
        </a:p>
      </dgm:t>
    </dgm:pt>
    <dgm:pt modelId="{5956D740-CFBB-4005-9CBA-48E5FDE1DF47}" type="parTrans" cxnId="{45815C9C-4FD3-4E5B-B6E2-D5CB01966C0A}">
      <dgm:prSet/>
      <dgm:spPr/>
      <dgm:t>
        <a:bodyPr/>
        <a:lstStyle/>
        <a:p>
          <a:endParaRPr lang="hr-HR"/>
        </a:p>
      </dgm:t>
    </dgm:pt>
    <dgm:pt modelId="{B54C487E-2D77-4F44-AED5-A8DECCFD7CE3}" type="sibTrans" cxnId="{45815C9C-4FD3-4E5B-B6E2-D5CB01966C0A}">
      <dgm:prSet/>
      <dgm:spPr/>
      <dgm:t>
        <a:bodyPr/>
        <a:lstStyle/>
        <a:p>
          <a:endParaRPr lang="hr-HR"/>
        </a:p>
      </dgm:t>
    </dgm:pt>
    <dgm:pt modelId="{004B7880-3F3D-4DE0-89C0-1D16FFFC404D}">
      <dgm:prSet phldrT="[Text]" custT="1"/>
      <dgm:spPr/>
      <dgm:t>
        <a:bodyPr/>
        <a:lstStyle/>
        <a:p>
          <a:r>
            <a:rPr lang="hr-HR" sz="1000" dirty="0"/>
            <a:t>BRA</a:t>
          </a:r>
        </a:p>
        <a:p>
          <a:r>
            <a:rPr lang="hr-HR" sz="1000" dirty="0"/>
            <a:t>GER</a:t>
          </a:r>
        </a:p>
      </dgm:t>
    </dgm:pt>
    <dgm:pt modelId="{594B62B5-DD35-4BB5-BC7E-C5A1144CBBCB}" type="parTrans" cxnId="{C644DAFE-7AAA-4C24-A55A-4C765C4F23B5}">
      <dgm:prSet/>
      <dgm:spPr/>
      <dgm:t>
        <a:bodyPr/>
        <a:lstStyle/>
        <a:p>
          <a:endParaRPr lang="hr-HR"/>
        </a:p>
      </dgm:t>
    </dgm:pt>
    <dgm:pt modelId="{2866FFD2-759F-4276-BED3-B0193A9A71BE}" type="sibTrans" cxnId="{C644DAFE-7AAA-4C24-A55A-4C765C4F23B5}">
      <dgm:prSet/>
      <dgm:spPr/>
      <dgm:t>
        <a:bodyPr/>
        <a:lstStyle/>
        <a:p>
          <a:endParaRPr lang="hr-HR"/>
        </a:p>
      </dgm:t>
    </dgm:pt>
    <dgm:pt modelId="{B0CDFE0B-D276-4445-A97C-1722461BEF32}">
      <dgm:prSet phldrT="[Text]" custT="1"/>
      <dgm:spPr/>
      <dgm:t>
        <a:bodyPr/>
        <a:lstStyle/>
        <a:p>
          <a:r>
            <a:rPr lang="hr-HR" sz="1050" dirty="0"/>
            <a:t>BRA</a:t>
          </a:r>
        </a:p>
        <a:p>
          <a:r>
            <a:rPr lang="hr-HR" sz="1050" dirty="0"/>
            <a:t>CHI </a:t>
          </a:r>
        </a:p>
      </dgm:t>
    </dgm:pt>
    <dgm:pt modelId="{46BB4E9A-05F2-404E-9274-41B26D17F217}" type="parTrans" cxnId="{0736F965-F4F0-421A-B8E7-8D5AD90FAA22}">
      <dgm:prSet/>
      <dgm:spPr/>
      <dgm:t>
        <a:bodyPr/>
        <a:lstStyle/>
        <a:p>
          <a:endParaRPr lang="hr-HR"/>
        </a:p>
      </dgm:t>
    </dgm:pt>
    <dgm:pt modelId="{CA984802-EE2F-4154-A408-9B7F342FAAE4}" type="sibTrans" cxnId="{0736F965-F4F0-421A-B8E7-8D5AD90FAA22}">
      <dgm:prSet/>
      <dgm:spPr/>
      <dgm:t>
        <a:bodyPr/>
        <a:lstStyle/>
        <a:p>
          <a:endParaRPr lang="hr-HR"/>
        </a:p>
      </dgm:t>
    </dgm:pt>
    <dgm:pt modelId="{F824BE2D-0196-4B95-8835-2733C66DC2AA}">
      <dgm:prSet phldrT="[Text]" custT="1"/>
      <dgm:spPr/>
      <dgm:t>
        <a:bodyPr/>
        <a:lstStyle/>
        <a:p>
          <a:r>
            <a:rPr lang="hr-HR" sz="1000" dirty="0"/>
            <a:t>FR</a:t>
          </a:r>
        </a:p>
        <a:p>
          <a:r>
            <a:rPr lang="hr-HR" sz="1000" dirty="0"/>
            <a:t>NGA</a:t>
          </a:r>
        </a:p>
      </dgm:t>
    </dgm:pt>
    <dgm:pt modelId="{C83B0A32-C2CE-497D-941E-2BEA084FF583}" type="parTrans" cxnId="{6D322128-5942-4829-A934-D5885AA7E448}">
      <dgm:prSet/>
      <dgm:spPr/>
      <dgm:t>
        <a:bodyPr/>
        <a:lstStyle/>
        <a:p>
          <a:endParaRPr lang="hr-HR" sz="1000"/>
        </a:p>
      </dgm:t>
    </dgm:pt>
    <dgm:pt modelId="{8B4658E0-534F-40D6-9BB1-0FAB0FF8CE29}" type="sibTrans" cxnId="{6D322128-5942-4829-A934-D5885AA7E448}">
      <dgm:prSet/>
      <dgm:spPr/>
      <dgm:t>
        <a:bodyPr/>
        <a:lstStyle/>
        <a:p>
          <a:endParaRPr lang="hr-HR"/>
        </a:p>
      </dgm:t>
    </dgm:pt>
    <dgm:pt modelId="{D6E009A7-3F36-453D-A02B-B86D1CFC844E}">
      <dgm:prSet phldrT="[Text]" custT="1"/>
      <dgm:spPr/>
      <dgm:t>
        <a:bodyPr/>
        <a:lstStyle/>
        <a:p>
          <a:r>
            <a:rPr lang="hr-HR" sz="1000" dirty="0"/>
            <a:t>ARG</a:t>
          </a:r>
        </a:p>
        <a:p>
          <a:r>
            <a:rPr lang="hr-HR" sz="1000" dirty="0"/>
            <a:t>NED</a:t>
          </a:r>
        </a:p>
      </dgm:t>
    </dgm:pt>
    <dgm:pt modelId="{25935507-12FB-45BC-81CC-76A4299CB122}" type="parTrans" cxnId="{BF267DDA-79CA-4DE4-9987-6F199425D2A8}">
      <dgm:prSet/>
      <dgm:spPr/>
      <dgm:t>
        <a:bodyPr/>
        <a:lstStyle/>
        <a:p>
          <a:endParaRPr lang="hr-HR" sz="1000"/>
        </a:p>
      </dgm:t>
    </dgm:pt>
    <dgm:pt modelId="{D5351FC9-ADCB-4374-BF6B-9B0F323B2BEF}" type="sibTrans" cxnId="{BF267DDA-79CA-4DE4-9987-6F199425D2A8}">
      <dgm:prSet/>
      <dgm:spPr/>
      <dgm:t>
        <a:bodyPr/>
        <a:lstStyle/>
        <a:p>
          <a:endParaRPr lang="hr-HR"/>
        </a:p>
      </dgm:t>
    </dgm:pt>
    <dgm:pt modelId="{A7077653-9A76-4B7D-A83A-381334FFA704}">
      <dgm:prSet phldrT="[Text]" custT="1"/>
      <dgm:spPr/>
      <dgm:t>
        <a:bodyPr/>
        <a:lstStyle/>
        <a:p>
          <a:r>
            <a:rPr lang="hr-HR" sz="1000" dirty="0"/>
            <a:t>NED</a:t>
          </a:r>
        </a:p>
        <a:p>
          <a:r>
            <a:rPr lang="hr-HR" sz="1000" dirty="0"/>
            <a:t>MEX</a:t>
          </a:r>
        </a:p>
      </dgm:t>
    </dgm:pt>
    <dgm:pt modelId="{43ED581C-5A03-4F4A-9F41-DE7E1BC8DA27}" type="parTrans" cxnId="{551763CC-CA48-49E8-B3AA-F88D1A695119}">
      <dgm:prSet/>
      <dgm:spPr/>
      <dgm:t>
        <a:bodyPr/>
        <a:lstStyle/>
        <a:p>
          <a:endParaRPr lang="hr-HR" sz="1000"/>
        </a:p>
      </dgm:t>
    </dgm:pt>
    <dgm:pt modelId="{F5F4ABA4-9391-4419-9A0D-E17B8EAC9A03}" type="sibTrans" cxnId="{551763CC-CA48-49E8-B3AA-F88D1A695119}">
      <dgm:prSet/>
      <dgm:spPr/>
      <dgm:t>
        <a:bodyPr/>
        <a:lstStyle/>
        <a:p>
          <a:endParaRPr lang="hr-HR"/>
        </a:p>
      </dgm:t>
    </dgm:pt>
    <dgm:pt modelId="{DD59A746-253C-48FA-A2C2-C97749EBB9DD}">
      <dgm:prSet custT="1"/>
      <dgm:spPr/>
      <dgm:t>
        <a:bodyPr/>
        <a:lstStyle/>
        <a:p>
          <a:r>
            <a:rPr lang="hr-HR" sz="1000" dirty="0"/>
            <a:t>ARG</a:t>
          </a:r>
        </a:p>
        <a:p>
          <a:r>
            <a:rPr lang="hr-HR" sz="1000" dirty="0"/>
            <a:t>SUI</a:t>
          </a:r>
        </a:p>
      </dgm:t>
    </dgm:pt>
    <dgm:pt modelId="{B91D5C75-35EB-47A6-8477-A3290DE7A491}" type="parTrans" cxnId="{C78D4A3F-AD3A-49AA-B76E-9818ECCD37B1}">
      <dgm:prSet/>
      <dgm:spPr/>
      <dgm:t>
        <a:bodyPr/>
        <a:lstStyle/>
        <a:p>
          <a:endParaRPr lang="hr-HR" sz="1000"/>
        </a:p>
      </dgm:t>
    </dgm:pt>
    <dgm:pt modelId="{61A2227B-B001-47F7-8FA0-6EBDEBB286C4}" type="sibTrans" cxnId="{C78D4A3F-AD3A-49AA-B76E-9818ECCD37B1}">
      <dgm:prSet/>
      <dgm:spPr/>
      <dgm:t>
        <a:bodyPr/>
        <a:lstStyle/>
        <a:p>
          <a:endParaRPr lang="hr-HR"/>
        </a:p>
      </dgm:t>
    </dgm:pt>
    <dgm:pt modelId="{E1ADC2B4-7CF8-4326-A25B-11144C648C4F}">
      <dgm:prSet custT="1"/>
      <dgm:spPr/>
      <dgm:t>
        <a:bodyPr/>
        <a:lstStyle/>
        <a:p>
          <a:r>
            <a:rPr lang="hr-HR" sz="1000" dirty="0"/>
            <a:t>BRA</a:t>
          </a:r>
        </a:p>
        <a:p>
          <a:r>
            <a:rPr lang="hr-HR" sz="1000" dirty="0"/>
            <a:t>COL</a:t>
          </a:r>
        </a:p>
      </dgm:t>
    </dgm:pt>
    <dgm:pt modelId="{B0AEA161-3ACC-4867-93C3-407E399138DB}" type="parTrans" cxnId="{72929307-B3E6-4A65-AA86-BE17DC7A910E}">
      <dgm:prSet/>
      <dgm:spPr/>
      <dgm:t>
        <a:bodyPr/>
        <a:lstStyle/>
        <a:p>
          <a:endParaRPr lang="hr-HR" sz="1000"/>
        </a:p>
      </dgm:t>
    </dgm:pt>
    <dgm:pt modelId="{23C5D9BF-9CD4-4092-B4BD-E87EA1B3A921}" type="sibTrans" cxnId="{72929307-B3E6-4A65-AA86-BE17DC7A910E}">
      <dgm:prSet/>
      <dgm:spPr/>
      <dgm:t>
        <a:bodyPr/>
        <a:lstStyle/>
        <a:p>
          <a:endParaRPr lang="hr-HR"/>
        </a:p>
      </dgm:t>
    </dgm:pt>
    <dgm:pt modelId="{161AC259-4BA8-4F82-9320-6DE05D8A4658}">
      <dgm:prSet custT="1"/>
      <dgm:spPr/>
      <dgm:t>
        <a:bodyPr/>
        <a:lstStyle/>
        <a:p>
          <a:r>
            <a:rPr lang="hr-HR" sz="1000" dirty="0"/>
            <a:t>COL</a:t>
          </a:r>
        </a:p>
        <a:p>
          <a:r>
            <a:rPr lang="hr-HR" sz="1000" dirty="0"/>
            <a:t>URU</a:t>
          </a:r>
        </a:p>
      </dgm:t>
    </dgm:pt>
    <dgm:pt modelId="{DF001D02-295C-4102-AB67-C5455FC9A011}" type="parTrans" cxnId="{3931A8ED-CBE3-453B-BEAD-641A29AA9368}">
      <dgm:prSet/>
      <dgm:spPr/>
      <dgm:t>
        <a:bodyPr/>
        <a:lstStyle/>
        <a:p>
          <a:endParaRPr lang="hr-HR"/>
        </a:p>
      </dgm:t>
    </dgm:pt>
    <dgm:pt modelId="{8CC5BB0B-8406-443D-8298-956C02CF4A6F}" type="sibTrans" cxnId="{3931A8ED-CBE3-453B-BEAD-641A29AA9368}">
      <dgm:prSet/>
      <dgm:spPr/>
      <dgm:t>
        <a:bodyPr/>
        <a:lstStyle/>
        <a:p>
          <a:endParaRPr lang="hr-HR"/>
        </a:p>
      </dgm:t>
    </dgm:pt>
    <dgm:pt modelId="{D77BC9CC-6DA5-4418-8B21-7DAB5F240309}">
      <dgm:prSet custT="1"/>
      <dgm:spPr/>
      <dgm:t>
        <a:bodyPr/>
        <a:lstStyle/>
        <a:p>
          <a:r>
            <a:rPr lang="hr-HR" sz="1000" dirty="0"/>
            <a:t>FR</a:t>
          </a:r>
        </a:p>
        <a:p>
          <a:r>
            <a:rPr lang="hr-HR" sz="1000" dirty="0"/>
            <a:t>GER</a:t>
          </a:r>
        </a:p>
      </dgm:t>
    </dgm:pt>
    <dgm:pt modelId="{1BDEA5DE-83F3-4707-A06A-3AF5EE622C25}" type="parTrans" cxnId="{B0EF0730-EA7B-4B8C-AC26-AB5EE4D70487}">
      <dgm:prSet/>
      <dgm:spPr/>
      <dgm:t>
        <a:bodyPr/>
        <a:lstStyle/>
        <a:p>
          <a:endParaRPr lang="hr-HR"/>
        </a:p>
      </dgm:t>
    </dgm:pt>
    <dgm:pt modelId="{D44D5C04-B492-44B1-89C6-C1CE13F07991}" type="sibTrans" cxnId="{B0EF0730-EA7B-4B8C-AC26-AB5EE4D70487}">
      <dgm:prSet/>
      <dgm:spPr/>
      <dgm:t>
        <a:bodyPr/>
        <a:lstStyle/>
        <a:p>
          <a:endParaRPr lang="hr-HR"/>
        </a:p>
      </dgm:t>
    </dgm:pt>
    <dgm:pt modelId="{CAD7FCF5-CD44-4A46-BE33-DD8CBFE2B8B0}">
      <dgm:prSet custT="1"/>
      <dgm:spPr/>
      <dgm:t>
        <a:bodyPr/>
        <a:lstStyle/>
        <a:p>
          <a:r>
            <a:rPr lang="hr-HR" sz="1000" dirty="0"/>
            <a:t>GER</a:t>
          </a:r>
        </a:p>
        <a:p>
          <a:r>
            <a:rPr lang="hr-HR" sz="1000" dirty="0"/>
            <a:t>ALG</a:t>
          </a:r>
        </a:p>
      </dgm:t>
    </dgm:pt>
    <dgm:pt modelId="{A20BB4BA-E608-4BF7-81B9-19C6A49F9B7F}" type="parTrans" cxnId="{5AF7FB91-A5DD-4EAB-86CC-3F88C9FCB318}">
      <dgm:prSet/>
      <dgm:spPr/>
      <dgm:t>
        <a:bodyPr/>
        <a:lstStyle/>
        <a:p>
          <a:endParaRPr lang="hr-HR" sz="1000"/>
        </a:p>
      </dgm:t>
    </dgm:pt>
    <dgm:pt modelId="{6BE96319-CA2A-497B-8499-CD4A55BCEA7D}" type="sibTrans" cxnId="{5AF7FB91-A5DD-4EAB-86CC-3F88C9FCB318}">
      <dgm:prSet/>
      <dgm:spPr/>
      <dgm:t>
        <a:bodyPr/>
        <a:lstStyle/>
        <a:p>
          <a:endParaRPr lang="hr-HR"/>
        </a:p>
      </dgm:t>
    </dgm:pt>
    <dgm:pt modelId="{6B147B46-806A-424E-BE82-5F637B47A997}">
      <dgm:prSet custT="1"/>
      <dgm:spPr/>
      <dgm:t>
        <a:bodyPr/>
        <a:lstStyle/>
        <a:p>
          <a:r>
            <a:rPr lang="hr-HR" sz="1000" dirty="0"/>
            <a:t>NED</a:t>
          </a:r>
        </a:p>
        <a:p>
          <a:r>
            <a:rPr lang="hr-HR" sz="1000" dirty="0"/>
            <a:t>CRC</a:t>
          </a:r>
        </a:p>
      </dgm:t>
    </dgm:pt>
    <dgm:pt modelId="{C1DE3B96-0E3F-4155-879E-272E4C176B55}" type="parTrans" cxnId="{42FB2BB2-FF65-4361-A30B-5725470BDFED}">
      <dgm:prSet/>
      <dgm:spPr/>
      <dgm:t>
        <a:bodyPr/>
        <a:lstStyle/>
        <a:p>
          <a:endParaRPr lang="hr-HR" sz="1000"/>
        </a:p>
      </dgm:t>
    </dgm:pt>
    <dgm:pt modelId="{C9CCFA8B-7F14-470E-8362-EF967EB81829}" type="sibTrans" cxnId="{42FB2BB2-FF65-4361-A30B-5725470BDFED}">
      <dgm:prSet/>
      <dgm:spPr/>
      <dgm:t>
        <a:bodyPr/>
        <a:lstStyle/>
        <a:p>
          <a:endParaRPr lang="hr-HR"/>
        </a:p>
      </dgm:t>
    </dgm:pt>
    <dgm:pt modelId="{EAA4CEE4-B751-46C9-9605-DBA8E1A672DD}">
      <dgm:prSet custT="1"/>
      <dgm:spPr/>
      <dgm:t>
        <a:bodyPr/>
        <a:lstStyle/>
        <a:p>
          <a:r>
            <a:rPr lang="hr-HR" sz="1000" dirty="0"/>
            <a:t>ARG</a:t>
          </a:r>
        </a:p>
        <a:p>
          <a:r>
            <a:rPr lang="hr-HR" sz="1000" dirty="0"/>
            <a:t>BEL</a:t>
          </a:r>
        </a:p>
      </dgm:t>
    </dgm:pt>
    <dgm:pt modelId="{2774C40E-BB0F-478C-8F4D-7DB6114023B5}" type="parTrans" cxnId="{22596521-AA93-416E-A42B-02463CE0C8C3}">
      <dgm:prSet/>
      <dgm:spPr/>
      <dgm:t>
        <a:bodyPr/>
        <a:lstStyle/>
        <a:p>
          <a:endParaRPr lang="hr-HR" sz="1000"/>
        </a:p>
      </dgm:t>
    </dgm:pt>
    <dgm:pt modelId="{71B069D9-4642-4E09-8EB9-29FB0CE5C642}" type="sibTrans" cxnId="{22596521-AA93-416E-A42B-02463CE0C8C3}">
      <dgm:prSet/>
      <dgm:spPr/>
      <dgm:t>
        <a:bodyPr/>
        <a:lstStyle/>
        <a:p>
          <a:endParaRPr lang="hr-HR"/>
        </a:p>
      </dgm:t>
    </dgm:pt>
    <dgm:pt modelId="{19CDBC1F-D5E3-4AC0-B28D-E37FD65C257C}">
      <dgm:prSet custT="1"/>
      <dgm:spPr/>
      <dgm:t>
        <a:bodyPr/>
        <a:lstStyle/>
        <a:p>
          <a:r>
            <a:rPr lang="hr-HR" sz="1000" dirty="0"/>
            <a:t>GRE</a:t>
          </a:r>
        </a:p>
        <a:p>
          <a:r>
            <a:rPr lang="hr-HR" sz="1000" dirty="0"/>
            <a:t>CRC</a:t>
          </a:r>
        </a:p>
      </dgm:t>
    </dgm:pt>
    <dgm:pt modelId="{22E32257-E858-4D3A-8A44-2390A506C774}" type="parTrans" cxnId="{3C2C6075-94F4-4203-9185-1AC56F88B742}">
      <dgm:prSet/>
      <dgm:spPr/>
      <dgm:t>
        <a:bodyPr/>
        <a:lstStyle/>
        <a:p>
          <a:endParaRPr lang="hr-HR" sz="1000"/>
        </a:p>
      </dgm:t>
    </dgm:pt>
    <dgm:pt modelId="{508D7CF0-C835-4FBD-A9BB-3F47EC02C091}" type="sibTrans" cxnId="{3C2C6075-94F4-4203-9185-1AC56F88B742}">
      <dgm:prSet/>
      <dgm:spPr/>
      <dgm:t>
        <a:bodyPr/>
        <a:lstStyle/>
        <a:p>
          <a:endParaRPr lang="hr-HR"/>
        </a:p>
      </dgm:t>
    </dgm:pt>
    <dgm:pt modelId="{B7B9D2C4-8B49-4CAB-8CD6-9F3588F35216}">
      <dgm:prSet custT="1"/>
      <dgm:spPr/>
      <dgm:t>
        <a:bodyPr/>
        <a:lstStyle/>
        <a:p>
          <a:r>
            <a:rPr lang="hr-HR" sz="1000" dirty="0"/>
            <a:t>SAD</a:t>
          </a:r>
        </a:p>
        <a:p>
          <a:r>
            <a:rPr lang="hr-HR" sz="1000" dirty="0"/>
            <a:t>BEL</a:t>
          </a:r>
        </a:p>
      </dgm:t>
    </dgm:pt>
    <dgm:pt modelId="{4BDBE857-3A5D-446E-B35F-3335A66351DE}" type="parTrans" cxnId="{AC5E54EB-170B-47FF-A4B1-577328B95F72}">
      <dgm:prSet/>
      <dgm:spPr/>
      <dgm:t>
        <a:bodyPr/>
        <a:lstStyle/>
        <a:p>
          <a:endParaRPr lang="hr-HR" sz="1000"/>
        </a:p>
      </dgm:t>
    </dgm:pt>
    <dgm:pt modelId="{10C4AA7B-84EF-431F-A530-A301C97D4E5F}" type="sibTrans" cxnId="{AC5E54EB-170B-47FF-A4B1-577328B95F72}">
      <dgm:prSet/>
      <dgm:spPr/>
      <dgm:t>
        <a:bodyPr/>
        <a:lstStyle/>
        <a:p>
          <a:endParaRPr lang="hr-HR"/>
        </a:p>
      </dgm:t>
    </dgm:pt>
    <dgm:pt modelId="{9DD30183-B478-4846-B917-D538BD390A2B}">
      <dgm:prSet custT="1"/>
      <dgm:spPr/>
      <dgm:t>
        <a:bodyPr/>
        <a:lstStyle/>
        <a:p>
          <a:r>
            <a:rPr lang="hr-HR" sz="1200" dirty="0"/>
            <a:t>ARG</a:t>
          </a:r>
        </a:p>
        <a:p>
          <a:r>
            <a:rPr lang="hr-HR" sz="1200" dirty="0"/>
            <a:t>GER</a:t>
          </a:r>
        </a:p>
      </dgm:t>
    </dgm:pt>
    <dgm:pt modelId="{A3E6404D-5679-480E-8389-BB72E34141E8}" type="parTrans" cxnId="{1964E6F5-121B-4A83-B308-D9E864DACB57}">
      <dgm:prSet/>
      <dgm:spPr/>
      <dgm:t>
        <a:bodyPr/>
        <a:lstStyle/>
        <a:p>
          <a:endParaRPr lang="hr-HR"/>
        </a:p>
      </dgm:t>
    </dgm:pt>
    <dgm:pt modelId="{90546D78-E627-48DB-9C90-6E10614BE41E}" type="sibTrans" cxnId="{1964E6F5-121B-4A83-B308-D9E864DACB57}">
      <dgm:prSet/>
      <dgm:spPr/>
      <dgm:t>
        <a:bodyPr/>
        <a:lstStyle/>
        <a:p>
          <a:endParaRPr lang="hr-HR"/>
        </a:p>
      </dgm:t>
    </dgm:pt>
    <dgm:pt modelId="{AEB2119A-87F7-42EF-A1C2-C2105F656075}" type="pres">
      <dgm:prSet presAssocID="{6C72B0CB-F278-4538-8E5E-4A378F6B13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53420837-5DFF-4D43-BE89-FC15D84391A6}" type="pres">
      <dgm:prSet presAssocID="{9DD30183-B478-4846-B917-D538BD390A2B}" presName="hierRoot1" presStyleCnt="0"/>
      <dgm:spPr/>
    </dgm:pt>
    <dgm:pt modelId="{79E6F192-5131-4BB0-9B00-C19BFE2D67CD}" type="pres">
      <dgm:prSet presAssocID="{9DD30183-B478-4846-B917-D538BD390A2B}" presName="composite" presStyleCnt="0"/>
      <dgm:spPr/>
    </dgm:pt>
    <dgm:pt modelId="{DDDE0F2E-EE21-42EA-8DEB-CD5DF246C420}" type="pres">
      <dgm:prSet presAssocID="{9DD30183-B478-4846-B917-D538BD390A2B}" presName="background" presStyleLbl="node0" presStyleIdx="0" presStyleCnt="1"/>
      <dgm:spPr/>
    </dgm:pt>
    <dgm:pt modelId="{ABD28D3B-197B-443D-8DC5-D53EA013269C}" type="pres">
      <dgm:prSet presAssocID="{9DD30183-B478-4846-B917-D538BD390A2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6F460B2-CEA6-4972-B575-2CD5A779C8C8}" type="pres">
      <dgm:prSet presAssocID="{9DD30183-B478-4846-B917-D538BD390A2B}" presName="hierChild2" presStyleCnt="0"/>
      <dgm:spPr/>
    </dgm:pt>
    <dgm:pt modelId="{E66E4796-2297-4CD5-9762-B1084E0301DE}" type="pres">
      <dgm:prSet presAssocID="{5956D740-CFBB-4005-9CBA-48E5FDE1DF47}" presName="Name10" presStyleLbl="parChTrans1D2" presStyleIdx="0" presStyleCnt="1"/>
      <dgm:spPr/>
      <dgm:t>
        <a:bodyPr/>
        <a:lstStyle/>
        <a:p>
          <a:endParaRPr lang="hr-HR"/>
        </a:p>
      </dgm:t>
    </dgm:pt>
    <dgm:pt modelId="{E3841B8D-394B-485F-A0A8-351FC54C61D7}" type="pres">
      <dgm:prSet presAssocID="{6ACF9F8F-C8B4-46B3-B343-CBAF010A952E}" presName="hierRoot2" presStyleCnt="0"/>
      <dgm:spPr/>
    </dgm:pt>
    <dgm:pt modelId="{5FDC6A08-271C-43C8-B697-8776126FAEA3}" type="pres">
      <dgm:prSet presAssocID="{6ACF9F8F-C8B4-46B3-B343-CBAF010A952E}" presName="composite2" presStyleCnt="0"/>
      <dgm:spPr/>
    </dgm:pt>
    <dgm:pt modelId="{DDAD67B0-94BC-43CC-AED1-DFF0EE6E295B}" type="pres">
      <dgm:prSet presAssocID="{6ACF9F8F-C8B4-46B3-B343-CBAF010A952E}" presName="background2" presStyleLbl="node2" presStyleIdx="0" presStyleCnt="1"/>
      <dgm:spPr/>
    </dgm:pt>
    <dgm:pt modelId="{F8273FCC-CEA1-4D81-8590-0AB9C253FB8E}" type="pres">
      <dgm:prSet presAssocID="{6ACF9F8F-C8B4-46B3-B343-CBAF010A952E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0BCBE81-46D8-4503-B3A1-DD9B53998691}" type="pres">
      <dgm:prSet presAssocID="{6ACF9F8F-C8B4-46B3-B343-CBAF010A952E}" presName="hierChild3" presStyleCnt="0"/>
      <dgm:spPr/>
    </dgm:pt>
    <dgm:pt modelId="{F3FFCFA8-A23A-485D-A635-1FBA9774D435}" type="pres">
      <dgm:prSet presAssocID="{594B62B5-DD35-4BB5-BC7E-C5A1144CBBCB}" presName="Name17" presStyleLbl="parChTrans1D3" presStyleIdx="0" presStyleCnt="2"/>
      <dgm:spPr/>
      <dgm:t>
        <a:bodyPr/>
        <a:lstStyle/>
        <a:p>
          <a:endParaRPr lang="hr-HR"/>
        </a:p>
      </dgm:t>
    </dgm:pt>
    <dgm:pt modelId="{6CE98FEC-0FED-4AE5-8ACB-A3BD106E8E5E}" type="pres">
      <dgm:prSet presAssocID="{004B7880-3F3D-4DE0-89C0-1D16FFFC404D}" presName="hierRoot3" presStyleCnt="0"/>
      <dgm:spPr/>
    </dgm:pt>
    <dgm:pt modelId="{162ACF99-B655-4CBB-B036-04FBDAD60170}" type="pres">
      <dgm:prSet presAssocID="{004B7880-3F3D-4DE0-89C0-1D16FFFC404D}" presName="composite3" presStyleCnt="0"/>
      <dgm:spPr/>
    </dgm:pt>
    <dgm:pt modelId="{A873075A-4E03-4F55-9B03-3BD92832DD01}" type="pres">
      <dgm:prSet presAssocID="{004B7880-3F3D-4DE0-89C0-1D16FFFC404D}" presName="background3" presStyleLbl="node3" presStyleIdx="0" presStyleCnt="2"/>
      <dgm:spPr/>
    </dgm:pt>
    <dgm:pt modelId="{B599AEE1-D2FE-4E82-B972-B4EB310ABC36}" type="pres">
      <dgm:prSet presAssocID="{004B7880-3F3D-4DE0-89C0-1D16FFFC404D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731EB41-6100-477B-9A0B-1A0EA08107F7}" type="pres">
      <dgm:prSet presAssocID="{004B7880-3F3D-4DE0-89C0-1D16FFFC404D}" presName="hierChild4" presStyleCnt="0"/>
      <dgm:spPr/>
    </dgm:pt>
    <dgm:pt modelId="{97621887-4A91-481E-9D8D-7BFFBB657ED6}" type="pres">
      <dgm:prSet presAssocID="{B0AEA161-3ACC-4867-93C3-407E399138DB}" presName="Name23" presStyleLbl="parChTrans1D4" presStyleIdx="0" presStyleCnt="12"/>
      <dgm:spPr/>
      <dgm:t>
        <a:bodyPr/>
        <a:lstStyle/>
        <a:p>
          <a:endParaRPr lang="hr-HR"/>
        </a:p>
      </dgm:t>
    </dgm:pt>
    <dgm:pt modelId="{61A81674-543F-4495-84D0-1D7397D161E9}" type="pres">
      <dgm:prSet presAssocID="{E1ADC2B4-7CF8-4326-A25B-11144C648C4F}" presName="hierRoot4" presStyleCnt="0"/>
      <dgm:spPr/>
    </dgm:pt>
    <dgm:pt modelId="{4E617B48-F5FA-4B31-9F95-09FEB678DD6F}" type="pres">
      <dgm:prSet presAssocID="{E1ADC2B4-7CF8-4326-A25B-11144C648C4F}" presName="composite4" presStyleCnt="0"/>
      <dgm:spPr/>
    </dgm:pt>
    <dgm:pt modelId="{C0DD0B5C-6C90-4050-9E06-A9E9DA49E13F}" type="pres">
      <dgm:prSet presAssocID="{E1ADC2B4-7CF8-4326-A25B-11144C648C4F}" presName="background4" presStyleLbl="node4" presStyleIdx="0" presStyleCnt="12"/>
      <dgm:spPr/>
    </dgm:pt>
    <dgm:pt modelId="{A4D26695-AE77-4E5E-97AD-C342E7120E64}" type="pres">
      <dgm:prSet presAssocID="{E1ADC2B4-7CF8-4326-A25B-11144C648C4F}" presName="text4" presStyleLbl="fgAcc4" presStyleIdx="0" presStyleCnt="1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38995FE-4D64-4A05-B683-014D1A323AC1}" type="pres">
      <dgm:prSet presAssocID="{E1ADC2B4-7CF8-4326-A25B-11144C648C4F}" presName="hierChild5" presStyleCnt="0"/>
      <dgm:spPr/>
    </dgm:pt>
    <dgm:pt modelId="{C08C55C0-AFBE-4530-8216-EF73B94D32E1}" type="pres">
      <dgm:prSet presAssocID="{46BB4E9A-05F2-404E-9274-41B26D17F217}" presName="Name23" presStyleLbl="parChTrans1D4" presStyleIdx="1" presStyleCnt="12"/>
      <dgm:spPr/>
      <dgm:t>
        <a:bodyPr/>
        <a:lstStyle/>
        <a:p>
          <a:endParaRPr lang="hr-HR"/>
        </a:p>
      </dgm:t>
    </dgm:pt>
    <dgm:pt modelId="{CA135931-84AF-45C2-946A-A9DA9922D133}" type="pres">
      <dgm:prSet presAssocID="{B0CDFE0B-D276-4445-A97C-1722461BEF32}" presName="hierRoot4" presStyleCnt="0"/>
      <dgm:spPr/>
    </dgm:pt>
    <dgm:pt modelId="{1C2A21E9-DAA9-476D-8B24-7A66D5A3B368}" type="pres">
      <dgm:prSet presAssocID="{B0CDFE0B-D276-4445-A97C-1722461BEF32}" presName="composite4" presStyleCnt="0"/>
      <dgm:spPr/>
    </dgm:pt>
    <dgm:pt modelId="{7A21C50D-C822-4B12-A95C-E4176CCF0FA7}" type="pres">
      <dgm:prSet presAssocID="{B0CDFE0B-D276-4445-A97C-1722461BEF32}" presName="background4" presStyleLbl="node4" presStyleIdx="1" presStyleCnt="12"/>
      <dgm:spPr/>
    </dgm:pt>
    <dgm:pt modelId="{D412AFB1-4664-45C5-A76C-8B61FEE317BC}" type="pres">
      <dgm:prSet presAssocID="{B0CDFE0B-D276-4445-A97C-1722461BEF32}" presName="text4" presStyleLbl="fgAcc4" presStyleIdx="1" presStyleCnt="1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2770411-ECBD-4CF2-BC2A-17CB803F8D77}" type="pres">
      <dgm:prSet presAssocID="{B0CDFE0B-D276-4445-A97C-1722461BEF32}" presName="hierChild5" presStyleCnt="0"/>
      <dgm:spPr/>
    </dgm:pt>
    <dgm:pt modelId="{D1B77907-1518-4393-AA7B-82151217EC68}" type="pres">
      <dgm:prSet presAssocID="{DF001D02-295C-4102-AB67-C5455FC9A011}" presName="Name23" presStyleLbl="parChTrans1D4" presStyleIdx="2" presStyleCnt="12"/>
      <dgm:spPr/>
      <dgm:t>
        <a:bodyPr/>
        <a:lstStyle/>
        <a:p>
          <a:endParaRPr lang="hr-HR"/>
        </a:p>
      </dgm:t>
    </dgm:pt>
    <dgm:pt modelId="{41049385-ED0C-4433-BA56-45FA9D870FC8}" type="pres">
      <dgm:prSet presAssocID="{161AC259-4BA8-4F82-9320-6DE05D8A4658}" presName="hierRoot4" presStyleCnt="0"/>
      <dgm:spPr/>
    </dgm:pt>
    <dgm:pt modelId="{3D301B53-1F8A-4608-B32D-8F9D837E8DC9}" type="pres">
      <dgm:prSet presAssocID="{161AC259-4BA8-4F82-9320-6DE05D8A4658}" presName="composite4" presStyleCnt="0"/>
      <dgm:spPr/>
    </dgm:pt>
    <dgm:pt modelId="{C2E7A34B-E3AB-4354-9863-F89850ECF883}" type="pres">
      <dgm:prSet presAssocID="{161AC259-4BA8-4F82-9320-6DE05D8A4658}" presName="background4" presStyleLbl="node4" presStyleIdx="2" presStyleCnt="12"/>
      <dgm:spPr/>
    </dgm:pt>
    <dgm:pt modelId="{66E0282A-0795-4716-A5FD-6A81AA1E2E6B}" type="pres">
      <dgm:prSet presAssocID="{161AC259-4BA8-4F82-9320-6DE05D8A4658}" presName="text4" presStyleLbl="fgAcc4" presStyleIdx="2" presStyleCnt="1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728B670-D166-4625-BACE-5EC86D0B7B13}" type="pres">
      <dgm:prSet presAssocID="{161AC259-4BA8-4F82-9320-6DE05D8A4658}" presName="hierChild5" presStyleCnt="0"/>
      <dgm:spPr/>
    </dgm:pt>
    <dgm:pt modelId="{13A03DB1-0461-41B6-BC58-5E2D2D0C5364}" type="pres">
      <dgm:prSet presAssocID="{1BDEA5DE-83F3-4707-A06A-3AF5EE622C25}" presName="Name23" presStyleLbl="parChTrans1D4" presStyleIdx="3" presStyleCnt="12"/>
      <dgm:spPr/>
      <dgm:t>
        <a:bodyPr/>
        <a:lstStyle/>
        <a:p>
          <a:endParaRPr lang="hr-HR"/>
        </a:p>
      </dgm:t>
    </dgm:pt>
    <dgm:pt modelId="{0EDDEB50-997B-4E3B-B961-B9723198F2D6}" type="pres">
      <dgm:prSet presAssocID="{D77BC9CC-6DA5-4418-8B21-7DAB5F240309}" presName="hierRoot4" presStyleCnt="0"/>
      <dgm:spPr/>
    </dgm:pt>
    <dgm:pt modelId="{69BCC18B-A078-465C-91C4-A08E468E2CF2}" type="pres">
      <dgm:prSet presAssocID="{D77BC9CC-6DA5-4418-8B21-7DAB5F240309}" presName="composite4" presStyleCnt="0"/>
      <dgm:spPr/>
    </dgm:pt>
    <dgm:pt modelId="{0D9D0439-466B-4BAA-9079-E22379229799}" type="pres">
      <dgm:prSet presAssocID="{D77BC9CC-6DA5-4418-8B21-7DAB5F240309}" presName="background4" presStyleLbl="node4" presStyleIdx="3" presStyleCnt="12"/>
      <dgm:spPr/>
    </dgm:pt>
    <dgm:pt modelId="{EEC691A9-89B0-4E2B-B5C9-6D3FE900035D}" type="pres">
      <dgm:prSet presAssocID="{D77BC9CC-6DA5-4418-8B21-7DAB5F240309}" presName="text4" presStyleLbl="fgAcc4" presStyleIdx="3" presStyleCnt="1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BF6A7D8-C4FA-4803-9E54-B632CD8CEC17}" type="pres">
      <dgm:prSet presAssocID="{D77BC9CC-6DA5-4418-8B21-7DAB5F240309}" presName="hierChild5" presStyleCnt="0"/>
      <dgm:spPr/>
    </dgm:pt>
    <dgm:pt modelId="{988C00D7-F77A-424F-8108-EA106B4697EF}" type="pres">
      <dgm:prSet presAssocID="{C83B0A32-C2CE-497D-941E-2BEA084FF583}" presName="Name23" presStyleLbl="parChTrans1D4" presStyleIdx="4" presStyleCnt="12"/>
      <dgm:spPr/>
      <dgm:t>
        <a:bodyPr/>
        <a:lstStyle/>
        <a:p>
          <a:endParaRPr lang="hr-HR"/>
        </a:p>
      </dgm:t>
    </dgm:pt>
    <dgm:pt modelId="{242A4F65-C955-467C-AC62-7032F716CE4B}" type="pres">
      <dgm:prSet presAssocID="{F824BE2D-0196-4B95-8835-2733C66DC2AA}" presName="hierRoot4" presStyleCnt="0"/>
      <dgm:spPr/>
    </dgm:pt>
    <dgm:pt modelId="{FCF91C9A-62F6-4365-84DE-903D763BE820}" type="pres">
      <dgm:prSet presAssocID="{F824BE2D-0196-4B95-8835-2733C66DC2AA}" presName="composite4" presStyleCnt="0"/>
      <dgm:spPr/>
    </dgm:pt>
    <dgm:pt modelId="{DEA701F1-38B1-4D75-8DF8-B41DA6C634B7}" type="pres">
      <dgm:prSet presAssocID="{F824BE2D-0196-4B95-8835-2733C66DC2AA}" presName="background4" presStyleLbl="node4" presStyleIdx="4" presStyleCnt="12"/>
      <dgm:spPr/>
    </dgm:pt>
    <dgm:pt modelId="{C4B42EF6-1820-4F2A-9B91-31EF376EC8FC}" type="pres">
      <dgm:prSet presAssocID="{F824BE2D-0196-4B95-8835-2733C66DC2AA}" presName="text4" presStyleLbl="fgAcc4" presStyleIdx="4" presStyleCnt="1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3180532-96BB-4487-A9D0-07A53387BB8F}" type="pres">
      <dgm:prSet presAssocID="{F824BE2D-0196-4B95-8835-2733C66DC2AA}" presName="hierChild5" presStyleCnt="0"/>
      <dgm:spPr/>
    </dgm:pt>
    <dgm:pt modelId="{3550BD55-AAB3-48C9-BCDE-43F7CB8AA522}" type="pres">
      <dgm:prSet presAssocID="{A20BB4BA-E608-4BF7-81B9-19C6A49F9B7F}" presName="Name23" presStyleLbl="parChTrans1D4" presStyleIdx="5" presStyleCnt="12"/>
      <dgm:spPr/>
      <dgm:t>
        <a:bodyPr/>
        <a:lstStyle/>
        <a:p>
          <a:endParaRPr lang="hr-HR"/>
        </a:p>
      </dgm:t>
    </dgm:pt>
    <dgm:pt modelId="{9A9F2B00-EBC3-4252-9A60-8B16F0486504}" type="pres">
      <dgm:prSet presAssocID="{CAD7FCF5-CD44-4A46-BE33-DD8CBFE2B8B0}" presName="hierRoot4" presStyleCnt="0"/>
      <dgm:spPr/>
    </dgm:pt>
    <dgm:pt modelId="{09481A0E-F44C-4C05-92E2-1942745762DA}" type="pres">
      <dgm:prSet presAssocID="{CAD7FCF5-CD44-4A46-BE33-DD8CBFE2B8B0}" presName="composite4" presStyleCnt="0"/>
      <dgm:spPr/>
    </dgm:pt>
    <dgm:pt modelId="{7B8B4DC6-1F1C-4190-988D-5813BA77D8CA}" type="pres">
      <dgm:prSet presAssocID="{CAD7FCF5-CD44-4A46-BE33-DD8CBFE2B8B0}" presName="background4" presStyleLbl="node4" presStyleIdx="5" presStyleCnt="12"/>
      <dgm:spPr/>
    </dgm:pt>
    <dgm:pt modelId="{3AE1948D-910F-4751-8EF4-19D87055057D}" type="pres">
      <dgm:prSet presAssocID="{CAD7FCF5-CD44-4A46-BE33-DD8CBFE2B8B0}" presName="text4" presStyleLbl="fgAcc4" presStyleIdx="5" presStyleCnt="1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AD5243A-F754-4C35-A990-37A94B37BC5A}" type="pres">
      <dgm:prSet presAssocID="{CAD7FCF5-CD44-4A46-BE33-DD8CBFE2B8B0}" presName="hierChild5" presStyleCnt="0"/>
      <dgm:spPr/>
    </dgm:pt>
    <dgm:pt modelId="{98BB16A2-F19E-4B2E-93D2-4B5F8BBFB489}" type="pres">
      <dgm:prSet presAssocID="{25935507-12FB-45BC-81CC-76A4299CB122}" presName="Name17" presStyleLbl="parChTrans1D3" presStyleIdx="1" presStyleCnt="2"/>
      <dgm:spPr/>
      <dgm:t>
        <a:bodyPr/>
        <a:lstStyle/>
        <a:p>
          <a:endParaRPr lang="hr-HR"/>
        </a:p>
      </dgm:t>
    </dgm:pt>
    <dgm:pt modelId="{5DBD73C7-7008-4BDC-9B9A-74EB125ADCAA}" type="pres">
      <dgm:prSet presAssocID="{D6E009A7-3F36-453D-A02B-B86D1CFC844E}" presName="hierRoot3" presStyleCnt="0"/>
      <dgm:spPr/>
    </dgm:pt>
    <dgm:pt modelId="{0CC0755D-E66E-429D-869C-512664DFF4A3}" type="pres">
      <dgm:prSet presAssocID="{D6E009A7-3F36-453D-A02B-B86D1CFC844E}" presName="composite3" presStyleCnt="0"/>
      <dgm:spPr/>
    </dgm:pt>
    <dgm:pt modelId="{D8EB7293-01D4-4A6D-9396-94CCBF614357}" type="pres">
      <dgm:prSet presAssocID="{D6E009A7-3F36-453D-A02B-B86D1CFC844E}" presName="background3" presStyleLbl="node3" presStyleIdx="1" presStyleCnt="2"/>
      <dgm:spPr/>
    </dgm:pt>
    <dgm:pt modelId="{9DD09E11-E049-40FD-8A5C-955F4CFA4553}" type="pres">
      <dgm:prSet presAssocID="{D6E009A7-3F36-453D-A02B-B86D1CFC844E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94050AA-020B-4AE5-B944-995CC24DE71B}" type="pres">
      <dgm:prSet presAssocID="{D6E009A7-3F36-453D-A02B-B86D1CFC844E}" presName="hierChild4" presStyleCnt="0"/>
      <dgm:spPr/>
    </dgm:pt>
    <dgm:pt modelId="{B98D10E8-0D64-4F78-B619-DC6154EEEAA4}" type="pres">
      <dgm:prSet presAssocID="{C1DE3B96-0E3F-4155-879E-272E4C176B55}" presName="Name23" presStyleLbl="parChTrans1D4" presStyleIdx="6" presStyleCnt="12"/>
      <dgm:spPr/>
      <dgm:t>
        <a:bodyPr/>
        <a:lstStyle/>
        <a:p>
          <a:endParaRPr lang="hr-HR"/>
        </a:p>
      </dgm:t>
    </dgm:pt>
    <dgm:pt modelId="{F283F33A-DE73-4FC4-8F83-648C4D74D126}" type="pres">
      <dgm:prSet presAssocID="{6B147B46-806A-424E-BE82-5F637B47A997}" presName="hierRoot4" presStyleCnt="0"/>
      <dgm:spPr/>
    </dgm:pt>
    <dgm:pt modelId="{2FB1493B-EE8B-4799-BA1F-2300ACD28A35}" type="pres">
      <dgm:prSet presAssocID="{6B147B46-806A-424E-BE82-5F637B47A997}" presName="composite4" presStyleCnt="0"/>
      <dgm:spPr/>
    </dgm:pt>
    <dgm:pt modelId="{4751FCA9-0A86-425B-B3FC-A43E6ECF40A0}" type="pres">
      <dgm:prSet presAssocID="{6B147B46-806A-424E-BE82-5F637B47A997}" presName="background4" presStyleLbl="node4" presStyleIdx="6" presStyleCnt="12"/>
      <dgm:spPr/>
    </dgm:pt>
    <dgm:pt modelId="{EA20BAAA-E34B-4BF2-B146-81F276DE2289}" type="pres">
      <dgm:prSet presAssocID="{6B147B46-806A-424E-BE82-5F637B47A997}" presName="text4" presStyleLbl="fgAcc4" presStyleIdx="6" presStyleCnt="1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05F8266-48AC-4279-AA35-A70D6B2B756B}" type="pres">
      <dgm:prSet presAssocID="{6B147B46-806A-424E-BE82-5F637B47A997}" presName="hierChild5" presStyleCnt="0"/>
      <dgm:spPr/>
    </dgm:pt>
    <dgm:pt modelId="{9AE18D5E-93E4-4A91-AAF8-046A1D7005CF}" type="pres">
      <dgm:prSet presAssocID="{43ED581C-5A03-4F4A-9F41-DE7E1BC8DA27}" presName="Name23" presStyleLbl="parChTrans1D4" presStyleIdx="7" presStyleCnt="12"/>
      <dgm:spPr/>
      <dgm:t>
        <a:bodyPr/>
        <a:lstStyle/>
        <a:p>
          <a:endParaRPr lang="hr-HR"/>
        </a:p>
      </dgm:t>
    </dgm:pt>
    <dgm:pt modelId="{BB755EFD-BAC4-4BB1-A26F-5794B7C4ACEC}" type="pres">
      <dgm:prSet presAssocID="{A7077653-9A76-4B7D-A83A-381334FFA704}" presName="hierRoot4" presStyleCnt="0"/>
      <dgm:spPr/>
    </dgm:pt>
    <dgm:pt modelId="{E980F4A8-0FEC-4B67-B8CA-2FE9AF6DA126}" type="pres">
      <dgm:prSet presAssocID="{A7077653-9A76-4B7D-A83A-381334FFA704}" presName="composite4" presStyleCnt="0"/>
      <dgm:spPr/>
    </dgm:pt>
    <dgm:pt modelId="{1CE81B64-8C6F-4ECE-A29A-63663F7E2518}" type="pres">
      <dgm:prSet presAssocID="{A7077653-9A76-4B7D-A83A-381334FFA704}" presName="background4" presStyleLbl="node4" presStyleIdx="7" presStyleCnt="12"/>
      <dgm:spPr/>
    </dgm:pt>
    <dgm:pt modelId="{254F71E6-E542-4081-AAB2-426A9DC56EC8}" type="pres">
      <dgm:prSet presAssocID="{A7077653-9A76-4B7D-A83A-381334FFA704}" presName="text4" presStyleLbl="fgAcc4" presStyleIdx="7" presStyleCnt="1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4B98754-93FE-433B-A263-40BE042B2F58}" type="pres">
      <dgm:prSet presAssocID="{A7077653-9A76-4B7D-A83A-381334FFA704}" presName="hierChild5" presStyleCnt="0"/>
      <dgm:spPr/>
    </dgm:pt>
    <dgm:pt modelId="{F345F522-3EE3-4864-9A3A-52806BEABD4A}" type="pres">
      <dgm:prSet presAssocID="{22E32257-E858-4D3A-8A44-2390A506C774}" presName="Name23" presStyleLbl="parChTrans1D4" presStyleIdx="8" presStyleCnt="12"/>
      <dgm:spPr/>
      <dgm:t>
        <a:bodyPr/>
        <a:lstStyle/>
        <a:p>
          <a:endParaRPr lang="hr-HR"/>
        </a:p>
      </dgm:t>
    </dgm:pt>
    <dgm:pt modelId="{F7577AEF-35B5-49A0-86FC-1B54FD212A6B}" type="pres">
      <dgm:prSet presAssocID="{19CDBC1F-D5E3-4AC0-B28D-E37FD65C257C}" presName="hierRoot4" presStyleCnt="0"/>
      <dgm:spPr/>
    </dgm:pt>
    <dgm:pt modelId="{2070A59D-476B-4F03-8EF6-B5255EEFD726}" type="pres">
      <dgm:prSet presAssocID="{19CDBC1F-D5E3-4AC0-B28D-E37FD65C257C}" presName="composite4" presStyleCnt="0"/>
      <dgm:spPr/>
    </dgm:pt>
    <dgm:pt modelId="{AC6374B6-322F-45ED-BB2F-F2BE3482B7BF}" type="pres">
      <dgm:prSet presAssocID="{19CDBC1F-D5E3-4AC0-B28D-E37FD65C257C}" presName="background4" presStyleLbl="node4" presStyleIdx="8" presStyleCnt="12"/>
      <dgm:spPr/>
    </dgm:pt>
    <dgm:pt modelId="{7FE2B894-AD27-478D-8E71-1D257A13D07E}" type="pres">
      <dgm:prSet presAssocID="{19CDBC1F-D5E3-4AC0-B28D-E37FD65C257C}" presName="text4" presStyleLbl="fgAcc4" presStyleIdx="8" presStyleCnt="1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E119B96-9443-4782-84D1-9593AAE17D7D}" type="pres">
      <dgm:prSet presAssocID="{19CDBC1F-D5E3-4AC0-B28D-E37FD65C257C}" presName="hierChild5" presStyleCnt="0"/>
      <dgm:spPr/>
    </dgm:pt>
    <dgm:pt modelId="{1D982AC6-834C-4364-AF3D-ADD054E937CB}" type="pres">
      <dgm:prSet presAssocID="{2774C40E-BB0F-478C-8F4D-7DB6114023B5}" presName="Name23" presStyleLbl="parChTrans1D4" presStyleIdx="9" presStyleCnt="12"/>
      <dgm:spPr/>
      <dgm:t>
        <a:bodyPr/>
        <a:lstStyle/>
        <a:p>
          <a:endParaRPr lang="hr-HR"/>
        </a:p>
      </dgm:t>
    </dgm:pt>
    <dgm:pt modelId="{C3A607D3-0BFC-46D9-A9DA-42A47F4766AF}" type="pres">
      <dgm:prSet presAssocID="{EAA4CEE4-B751-46C9-9605-DBA8E1A672DD}" presName="hierRoot4" presStyleCnt="0"/>
      <dgm:spPr/>
    </dgm:pt>
    <dgm:pt modelId="{6E5E401C-C768-4FBC-8E50-4A5C89F1384C}" type="pres">
      <dgm:prSet presAssocID="{EAA4CEE4-B751-46C9-9605-DBA8E1A672DD}" presName="composite4" presStyleCnt="0"/>
      <dgm:spPr/>
    </dgm:pt>
    <dgm:pt modelId="{4D80F067-143E-4C93-94E1-3EFD52D0C9FB}" type="pres">
      <dgm:prSet presAssocID="{EAA4CEE4-B751-46C9-9605-DBA8E1A672DD}" presName="background4" presStyleLbl="node4" presStyleIdx="9" presStyleCnt="12"/>
      <dgm:spPr/>
    </dgm:pt>
    <dgm:pt modelId="{85E734CB-82D6-411F-BA48-660617C3F2CA}" type="pres">
      <dgm:prSet presAssocID="{EAA4CEE4-B751-46C9-9605-DBA8E1A672DD}" presName="text4" presStyleLbl="fgAcc4" presStyleIdx="9" presStyleCnt="1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86ABAA6-A76E-4E73-AC59-2905C7FAF9FF}" type="pres">
      <dgm:prSet presAssocID="{EAA4CEE4-B751-46C9-9605-DBA8E1A672DD}" presName="hierChild5" presStyleCnt="0"/>
      <dgm:spPr/>
    </dgm:pt>
    <dgm:pt modelId="{14A5BDBF-BFD6-458E-B9E5-57F6D8F07B5E}" type="pres">
      <dgm:prSet presAssocID="{B91D5C75-35EB-47A6-8477-A3290DE7A491}" presName="Name23" presStyleLbl="parChTrans1D4" presStyleIdx="10" presStyleCnt="12"/>
      <dgm:spPr/>
      <dgm:t>
        <a:bodyPr/>
        <a:lstStyle/>
        <a:p>
          <a:endParaRPr lang="hr-HR"/>
        </a:p>
      </dgm:t>
    </dgm:pt>
    <dgm:pt modelId="{C7CC113B-706B-4334-AC41-A9D15497140D}" type="pres">
      <dgm:prSet presAssocID="{DD59A746-253C-48FA-A2C2-C97749EBB9DD}" presName="hierRoot4" presStyleCnt="0"/>
      <dgm:spPr/>
    </dgm:pt>
    <dgm:pt modelId="{BB0A7D7D-2E91-4693-BBD8-2123F558E358}" type="pres">
      <dgm:prSet presAssocID="{DD59A746-253C-48FA-A2C2-C97749EBB9DD}" presName="composite4" presStyleCnt="0"/>
      <dgm:spPr/>
    </dgm:pt>
    <dgm:pt modelId="{4EB13104-25BF-4C52-8C83-54AEFE677B58}" type="pres">
      <dgm:prSet presAssocID="{DD59A746-253C-48FA-A2C2-C97749EBB9DD}" presName="background4" presStyleLbl="node4" presStyleIdx="10" presStyleCnt="12"/>
      <dgm:spPr/>
    </dgm:pt>
    <dgm:pt modelId="{B7A7BB8A-2512-4103-8883-D455CDCE824C}" type="pres">
      <dgm:prSet presAssocID="{DD59A746-253C-48FA-A2C2-C97749EBB9DD}" presName="text4" presStyleLbl="fgAcc4" presStyleIdx="10" presStyleCnt="1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7310682-CDCE-4A9A-9B2B-8F6D7218D0D9}" type="pres">
      <dgm:prSet presAssocID="{DD59A746-253C-48FA-A2C2-C97749EBB9DD}" presName="hierChild5" presStyleCnt="0"/>
      <dgm:spPr/>
    </dgm:pt>
    <dgm:pt modelId="{514D0E9E-95FD-4F29-BE67-4B4E08B3FF72}" type="pres">
      <dgm:prSet presAssocID="{4BDBE857-3A5D-446E-B35F-3335A66351DE}" presName="Name23" presStyleLbl="parChTrans1D4" presStyleIdx="11" presStyleCnt="12"/>
      <dgm:spPr/>
      <dgm:t>
        <a:bodyPr/>
        <a:lstStyle/>
        <a:p>
          <a:endParaRPr lang="hr-HR"/>
        </a:p>
      </dgm:t>
    </dgm:pt>
    <dgm:pt modelId="{8B8D0313-A07C-43E2-9141-3C24CC9ABD5D}" type="pres">
      <dgm:prSet presAssocID="{B7B9D2C4-8B49-4CAB-8CD6-9F3588F35216}" presName="hierRoot4" presStyleCnt="0"/>
      <dgm:spPr/>
    </dgm:pt>
    <dgm:pt modelId="{E7F04567-851B-45A1-9800-E63D9B8BDDE2}" type="pres">
      <dgm:prSet presAssocID="{B7B9D2C4-8B49-4CAB-8CD6-9F3588F35216}" presName="composite4" presStyleCnt="0"/>
      <dgm:spPr/>
    </dgm:pt>
    <dgm:pt modelId="{D833D2FA-E85D-4A75-A295-635B7A573D44}" type="pres">
      <dgm:prSet presAssocID="{B7B9D2C4-8B49-4CAB-8CD6-9F3588F35216}" presName="background4" presStyleLbl="node4" presStyleIdx="11" presStyleCnt="12"/>
      <dgm:spPr/>
    </dgm:pt>
    <dgm:pt modelId="{F28FA7A0-02D5-48F9-A543-E087470A0966}" type="pres">
      <dgm:prSet presAssocID="{B7B9D2C4-8B49-4CAB-8CD6-9F3588F35216}" presName="text4" presStyleLbl="fgAcc4" presStyleIdx="11" presStyleCnt="1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A16A87A-29FB-4F5A-8A3A-94CC423355D1}" type="pres">
      <dgm:prSet presAssocID="{B7B9D2C4-8B49-4CAB-8CD6-9F3588F35216}" presName="hierChild5" presStyleCnt="0"/>
      <dgm:spPr/>
    </dgm:pt>
  </dgm:ptLst>
  <dgm:cxnLst>
    <dgm:cxn modelId="{B28971A0-6DAF-48F6-A6A3-842C31BDED8B}" type="presOf" srcId="{A7077653-9A76-4B7D-A83A-381334FFA704}" destId="{254F71E6-E542-4081-AAB2-426A9DC56EC8}" srcOrd="0" destOrd="0" presId="urn:microsoft.com/office/officeart/2005/8/layout/hierarchy1"/>
    <dgm:cxn modelId="{693C90A1-7224-4301-88FA-8740E44005B2}" type="presOf" srcId="{DD59A746-253C-48FA-A2C2-C97749EBB9DD}" destId="{B7A7BB8A-2512-4103-8883-D455CDCE824C}" srcOrd="0" destOrd="0" presId="urn:microsoft.com/office/officeart/2005/8/layout/hierarchy1"/>
    <dgm:cxn modelId="{10E689E1-B74D-4BB5-8996-85FFE30DDA7C}" type="presOf" srcId="{C1DE3B96-0E3F-4155-879E-272E4C176B55}" destId="{B98D10E8-0D64-4F78-B619-DC6154EEEAA4}" srcOrd="0" destOrd="0" presId="urn:microsoft.com/office/officeart/2005/8/layout/hierarchy1"/>
    <dgm:cxn modelId="{724857A0-8031-40EC-9FFB-EC607B5D6F72}" type="presOf" srcId="{EAA4CEE4-B751-46C9-9605-DBA8E1A672DD}" destId="{85E734CB-82D6-411F-BA48-660617C3F2CA}" srcOrd="0" destOrd="0" presId="urn:microsoft.com/office/officeart/2005/8/layout/hierarchy1"/>
    <dgm:cxn modelId="{7483CA53-0B61-43BC-9AE4-6B7BCED6A390}" type="presOf" srcId="{5956D740-CFBB-4005-9CBA-48E5FDE1DF47}" destId="{E66E4796-2297-4CD5-9762-B1084E0301DE}" srcOrd="0" destOrd="0" presId="urn:microsoft.com/office/officeart/2005/8/layout/hierarchy1"/>
    <dgm:cxn modelId="{74D61FD1-38EF-45B2-A7DB-6B55A131BF53}" type="presOf" srcId="{594B62B5-DD35-4BB5-BC7E-C5A1144CBBCB}" destId="{F3FFCFA8-A23A-485D-A635-1FBA9774D435}" srcOrd="0" destOrd="0" presId="urn:microsoft.com/office/officeart/2005/8/layout/hierarchy1"/>
    <dgm:cxn modelId="{2F8E3AE8-9207-48CA-96E5-798277570790}" type="presOf" srcId="{22E32257-E858-4D3A-8A44-2390A506C774}" destId="{F345F522-3EE3-4864-9A3A-52806BEABD4A}" srcOrd="0" destOrd="0" presId="urn:microsoft.com/office/officeart/2005/8/layout/hierarchy1"/>
    <dgm:cxn modelId="{9E67F8ED-0C7D-4A28-9A0F-65015DC97FC6}" type="presOf" srcId="{4BDBE857-3A5D-446E-B35F-3335A66351DE}" destId="{514D0E9E-95FD-4F29-BE67-4B4E08B3FF72}" srcOrd="0" destOrd="0" presId="urn:microsoft.com/office/officeart/2005/8/layout/hierarchy1"/>
    <dgm:cxn modelId="{9A06D865-B573-4F6A-9849-C419AD07E769}" type="presOf" srcId="{A20BB4BA-E608-4BF7-81B9-19C6A49F9B7F}" destId="{3550BD55-AAB3-48C9-BCDE-43F7CB8AA522}" srcOrd="0" destOrd="0" presId="urn:microsoft.com/office/officeart/2005/8/layout/hierarchy1"/>
    <dgm:cxn modelId="{B0EF0730-EA7B-4B8C-AC26-AB5EE4D70487}" srcId="{004B7880-3F3D-4DE0-89C0-1D16FFFC404D}" destId="{D77BC9CC-6DA5-4418-8B21-7DAB5F240309}" srcOrd="1" destOrd="0" parTransId="{1BDEA5DE-83F3-4707-A06A-3AF5EE622C25}" sibTransId="{D44D5C04-B492-44B1-89C6-C1CE13F07991}"/>
    <dgm:cxn modelId="{51DAD096-041A-4DA3-90C7-5AA5FEBE6C26}" type="presOf" srcId="{B0AEA161-3ACC-4867-93C3-407E399138DB}" destId="{97621887-4A91-481E-9D8D-7BFFBB657ED6}" srcOrd="0" destOrd="0" presId="urn:microsoft.com/office/officeart/2005/8/layout/hierarchy1"/>
    <dgm:cxn modelId="{42FB2BB2-FF65-4361-A30B-5725470BDFED}" srcId="{D6E009A7-3F36-453D-A02B-B86D1CFC844E}" destId="{6B147B46-806A-424E-BE82-5F637B47A997}" srcOrd="0" destOrd="0" parTransId="{C1DE3B96-0E3F-4155-879E-272E4C176B55}" sibTransId="{C9CCFA8B-7F14-470E-8362-EF967EB81829}"/>
    <dgm:cxn modelId="{0736F965-F4F0-421A-B8E7-8D5AD90FAA22}" srcId="{E1ADC2B4-7CF8-4326-A25B-11144C648C4F}" destId="{B0CDFE0B-D276-4445-A97C-1722461BEF32}" srcOrd="0" destOrd="0" parTransId="{46BB4E9A-05F2-404E-9274-41B26D17F217}" sibTransId="{CA984802-EE2F-4154-A408-9B7F342FAAE4}"/>
    <dgm:cxn modelId="{385439F9-1697-452E-BE8B-2066234A80B9}" type="presOf" srcId="{161AC259-4BA8-4F82-9320-6DE05D8A4658}" destId="{66E0282A-0795-4716-A5FD-6A81AA1E2E6B}" srcOrd="0" destOrd="0" presId="urn:microsoft.com/office/officeart/2005/8/layout/hierarchy1"/>
    <dgm:cxn modelId="{264AC093-8DDF-4FBD-A1D8-B04679B30519}" type="presOf" srcId="{D77BC9CC-6DA5-4418-8B21-7DAB5F240309}" destId="{EEC691A9-89B0-4E2B-B5C9-6D3FE900035D}" srcOrd="0" destOrd="0" presId="urn:microsoft.com/office/officeart/2005/8/layout/hierarchy1"/>
    <dgm:cxn modelId="{3931A8ED-CBE3-453B-BEAD-641A29AA9368}" srcId="{E1ADC2B4-7CF8-4326-A25B-11144C648C4F}" destId="{161AC259-4BA8-4F82-9320-6DE05D8A4658}" srcOrd="1" destOrd="0" parTransId="{DF001D02-295C-4102-AB67-C5455FC9A011}" sibTransId="{8CC5BB0B-8406-443D-8298-956C02CF4A6F}"/>
    <dgm:cxn modelId="{0B74FA65-E3A9-4E21-82E0-8D2E2B4F05E3}" type="presOf" srcId="{DF001D02-295C-4102-AB67-C5455FC9A011}" destId="{D1B77907-1518-4393-AA7B-82151217EC68}" srcOrd="0" destOrd="0" presId="urn:microsoft.com/office/officeart/2005/8/layout/hierarchy1"/>
    <dgm:cxn modelId="{334AD241-7B17-42CC-AB9A-E398A3487602}" type="presOf" srcId="{B91D5C75-35EB-47A6-8477-A3290DE7A491}" destId="{14A5BDBF-BFD6-458E-B9E5-57F6D8F07B5E}" srcOrd="0" destOrd="0" presId="urn:microsoft.com/office/officeart/2005/8/layout/hierarchy1"/>
    <dgm:cxn modelId="{52828AFE-9597-40AF-B00C-C8274D10E574}" type="presOf" srcId="{9DD30183-B478-4846-B917-D538BD390A2B}" destId="{ABD28D3B-197B-443D-8DC5-D53EA013269C}" srcOrd="0" destOrd="0" presId="urn:microsoft.com/office/officeart/2005/8/layout/hierarchy1"/>
    <dgm:cxn modelId="{AC5E54EB-170B-47FF-A4B1-577328B95F72}" srcId="{EAA4CEE4-B751-46C9-9605-DBA8E1A672DD}" destId="{B7B9D2C4-8B49-4CAB-8CD6-9F3588F35216}" srcOrd="1" destOrd="0" parTransId="{4BDBE857-3A5D-446E-B35F-3335A66351DE}" sibTransId="{10C4AA7B-84EF-431F-A530-A301C97D4E5F}"/>
    <dgm:cxn modelId="{E2A495D0-DB81-411C-81FA-6FD43180C7E1}" type="presOf" srcId="{1BDEA5DE-83F3-4707-A06A-3AF5EE622C25}" destId="{13A03DB1-0461-41B6-BC58-5E2D2D0C5364}" srcOrd="0" destOrd="0" presId="urn:microsoft.com/office/officeart/2005/8/layout/hierarchy1"/>
    <dgm:cxn modelId="{6D322128-5942-4829-A934-D5885AA7E448}" srcId="{D77BC9CC-6DA5-4418-8B21-7DAB5F240309}" destId="{F824BE2D-0196-4B95-8835-2733C66DC2AA}" srcOrd="0" destOrd="0" parTransId="{C83B0A32-C2CE-497D-941E-2BEA084FF583}" sibTransId="{8B4658E0-534F-40D6-9BB1-0FAB0FF8CE29}"/>
    <dgm:cxn modelId="{BF267DDA-79CA-4DE4-9987-6F199425D2A8}" srcId="{6ACF9F8F-C8B4-46B3-B343-CBAF010A952E}" destId="{D6E009A7-3F36-453D-A02B-B86D1CFC844E}" srcOrd="1" destOrd="0" parTransId="{25935507-12FB-45BC-81CC-76A4299CB122}" sibTransId="{D5351FC9-ADCB-4374-BF6B-9B0F323B2BEF}"/>
    <dgm:cxn modelId="{C78D4A3F-AD3A-49AA-B76E-9818ECCD37B1}" srcId="{EAA4CEE4-B751-46C9-9605-DBA8E1A672DD}" destId="{DD59A746-253C-48FA-A2C2-C97749EBB9DD}" srcOrd="0" destOrd="0" parTransId="{B91D5C75-35EB-47A6-8477-A3290DE7A491}" sibTransId="{61A2227B-B001-47F7-8FA0-6EBDEBB286C4}"/>
    <dgm:cxn modelId="{6EFFD3D7-4156-425F-A859-B2BE870730C8}" type="presOf" srcId="{C83B0A32-C2CE-497D-941E-2BEA084FF583}" destId="{988C00D7-F77A-424F-8108-EA106B4697EF}" srcOrd="0" destOrd="0" presId="urn:microsoft.com/office/officeart/2005/8/layout/hierarchy1"/>
    <dgm:cxn modelId="{BEB164D2-80BF-4634-B103-BACEAE4447B3}" type="presOf" srcId="{6B147B46-806A-424E-BE82-5F637B47A997}" destId="{EA20BAAA-E34B-4BF2-B146-81F276DE2289}" srcOrd="0" destOrd="0" presId="urn:microsoft.com/office/officeart/2005/8/layout/hierarchy1"/>
    <dgm:cxn modelId="{560F7BB4-6210-42D5-8CFA-4D4FABE620FB}" type="presOf" srcId="{D6E009A7-3F36-453D-A02B-B86D1CFC844E}" destId="{9DD09E11-E049-40FD-8A5C-955F4CFA4553}" srcOrd="0" destOrd="0" presId="urn:microsoft.com/office/officeart/2005/8/layout/hierarchy1"/>
    <dgm:cxn modelId="{C644DAFE-7AAA-4C24-A55A-4C765C4F23B5}" srcId="{6ACF9F8F-C8B4-46B3-B343-CBAF010A952E}" destId="{004B7880-3F3D-4DE0-89C0-1D16FFFC404D}" srcOrd="0" destOrd="0" parTransId="{594B62B5-DD35-4BB5-BC7E-C5A1144CBBCB}" sibTransId="{2866FFD2-759F-4276-BED3-B0193A9A71BE}"/>
    <dgm:cxn modelId="{3C2C6075-94F4-4203-9185-1AC56F88B742}" srcId="{6B147B46-806A-424E-BE82-5F637B47A997}" destId="{19CDBC1F-D5E3-4AC0-B28D-E37FD65C257C}" srcOrd="1" destOrd="0" parTransId="{22E32257-E858-4D3A-8A44-2390A506C774}" sibTransId="{508D7CF0-C835-4FBD-A9BB-3F47EC02C091}"/>
    <dgm:cxn modelId="{45135232-CA04-4FB1-99DE-966C4CB3CA41}" type="presOf" srcId="{2774C40E-BB0F-478C-8F4D-7DB6114023B5}" destId="{1D982AC6-834C-4364-AF3D-ADD054E937CB}" srcOrd="0" destOrd="0" presId="urn:microsoft.com/office/officeart/2005/8/layout/hierarchy1"/>
    <dgm:cxn modelId="{3BADED3F-0FD5-4654-AB30-A169B843E8BB}" type="presOf" srcId="{B7B9D2C4-8B49-4CAB-8CD6-9F3588F35216}" destId="{F28FA7A0-02D5-48F9-A543-E087470A0966}" srcOrd="0" destOrd="0" presId="urn:microsoft.com/office/officeart/2005/8/layout/hierarchy1"/>
    <dgm:cxn modelId="{F02ADD60-FA04-4FE0-98E4-951CC6DC0B4E}" type="presOf" srcId="{E1ADC2B4-7CF8-4326-A25B-11144C648C4F}" destId="{A4D26695-AE77-4E5E-97AD-C342E7120E64}" srcOrd="0" destOrd="0" presId="urn:microsoft.com/office/officeart/2005/8/layout/hierarchy1"/>
    <dgm:cxn modelId="{496792BB-EEEB-401B-AB7E-EEBA644985D6}" type="presOf" srcId="{6C72B0CB-F278-4538-8E5E-4A378F6B13E8}" destId="{AEB2119A-87F7-42EF-A1C2-C2105F656075}" srcOrd="0" destOrd="0" presId="urn:microsoft.com/office/officeart/2005/8/layout/hierarchy1"/>
    <dgm:cxn modelId="{1964E6F5-121B-4A83-B308-D9E864DACB57}" srcId="{6C72B0CB-F278-4538-8E5E-4A378F6B13E8}" destId="{9DD30183-B478-4846-B917-D538BD390A2B}" srcOrd="0" destOrd="0" parTransId="{A3E6404D-5679-480E-8389-BB72E34141E8}" sibTransId="{90546D78-E627-48DB-9C90-6E10614BE41E}"/>
    <dgm:cxn modelId="{8B6CEDAA-D07C-46E2-956F-3CB67CFDDF4F}" type="presOf" srcId="{25935507-12FB-45BC-81CC-76A4299CB122}" destId="{98BB16A2-F19E-4B2E-93D2-4B5F8BBFB489}" srcOrd="0" destOrd="0" presId="urn:microsoft.com/office/officeart/2005/8/layout/hierarchy1"/>
    <dgm:cxn modelId="{45815C9C-4FD3-4E5B-B6E2-D5CB01966C0A}" srcId="{9DD30183-B478-4846-B917-D538BD390A2B}" destId="{6ACF9F8F-C8B4-46B3-B343-CBAF010A952E}" srcOrd="0" destOrd="0" parTransId="{5956D740-CFBB-4005-9CBA-48E5FDE1DF47}" sibTransId="{B54C487E-2D77-4F44-AED5-A8DECCFD7CE3}"/>
    <dgm:cxn modelId="{551763CC-CA48-49E8-B3AA-F88D1A695119}" srcId="{6B147B46-806A-424E-BE82-5F637B47A997}" destId="{A7077653-9A76-4B7D-A83A-381334FFA704}" srcOrd="0" destOrd="0" parTransId="{43ED581C-5A03-4F4A-9F41-DE7E1BC8DA27}" sibTransId="{F5F4ABA4-9391-4419-9A0D-E17B8EAC9A03}"/>
    <dgm:cxn modelId="{72929307-B3E6-4A65-AA86-BE17DC7A910E}" srcId="{004B7880-3F3D-4DE0-89C0-1D16FFFC404D}" destId="{E1ADC2B4-7CF8-4326-A25B-11144C648C4F}" srcOrd="0" destOrd="0" parTransId="{B0AEA161-3ACC-4867-93C3-407E399138DB}" sibTransId="{23C5D9BF-9CD4-4092-B4BD-E87EA1B3A921}"/>
    <dgm:cxn modelId="{039182BF-367D-422F-92E0-05ECB72845AC}" type="presOf" srcId="{46BB4E9A-05F2-404E-9274-41B26D17F217}" destId="{C08C55C0-AFBE-4530-8216-EF73B94D32E1}" srcOrd="0" destOrd="0" presId="urn:microsoft.com/office/officeart/2005/8/layout/hierarchy1"/>
    <dgm:cxn modelId="{C493B5CF-40A8-4267-BB1E-A32B881D5E43}" type="presOf" srcId="{19CDBC1F-D5E3-4AC0-B28D-E37FD65C257C}" destId="{7FE2B894-AD27-478D-8E71-1D257A13D07E}" srcOrd="0" destOrd="0" presId="urn:microsoft.com/office/officeart/2005/8/layout/hierarchy1"/>
    <dgm:cxn modelId="{643A8F4A-28DC-4C78-9326-57A8EBB24181}" type="presOf" srcId="{6ACF9F8F-C8B4-46B3-B343-CBAF010A952E}" destId="{F8273FCC-CEA1-4D81-8590-0AB9C253FB8E}" srcOrd="0" destOrd="0" presId="urn:microsoft.com/office/officeart/2005/8/layout/hierarchy1"/>
    <dgm:cxn modelId="{447979EC-AAFA-4887-A5C8-0CD8F43D7D13}" type="presOf" srcId="{F824BE2D-0196-4B95-8835-2733C66DC2AA}" destId="{C4B42EF6-1820-4F2A-9B91-31EF376EC8FC}" srcOrd="0" destOrd="0" presId="urn:microsoft.com/office/officeart/2005/8/layout/hierarchy1"/>
    <dgm:cxn modelId="{22596521-AA93-416E-A42B-02463CE0C8C3}" srcId="{D6E009A7-3F36-453D-A02B-B86D1CFC844E}" destId="{EAA4CEE4-B751-46C9-9605-DBA8E1A672DD}" srcOrd="1" destOrd="0" parTransId="{2774C40E-BB0F-478C-8F4D-7DB6114023B5}" sibTransId="{71B069D9-4642-4E09-8EB9-29FB0CE5C642}"/>
    <dgm:cxn modelId="{14740FAC-38C2-4BC1-9CB8-B74B8CAF841A}" type="presOf" srcId="{43ED581C-5A03-4F4A-9F41-DE7E1BC8DA27}" destId="{9AE18D5E-93E4-4A91-AAF8-046A1D7005CF}" srcOrd="0" destOrd="0" presId="urn:microsoft.com/office/officeart/2005/8/layout/hierarchy1"/>
    <dgm:cxn modelId="{FEF4A0B5-6A10-4721-8EA7-23A143F9BDEC}" type="presOf" srcId="{B0CDFE0B-D276-4445-A97C-1722461BEF32}" destId="{D412AFB1-4664-45C5-A76C-8B61FEE317BC}" srcOrd="0" destOrd="0" presId="urn:microsoft.com/office/officeart/2005/8/layout/hierarchy1"/>
    <dgm:cxn modelId="{5AF7FB91-A5DD-4EAB-86CC-3F88C9FCB318}" srcId="{D77BC9CC-6DA5-4418-8B21-7DAB5F240309}" destId="{CAD7FCF5-CD44-4A46-BE33-DD8CBFE2B8B0}" srcOrd="1" destOrd="0" parTransId="{A20BB4BA-E608-4BF7-81B9-19C6A49F9B7F}" sibTransId="{6BE96319-CA2A-497B-8499-CD4A55BCEA7D}"/>
    <dgm:cxn modelId="{001B02B3-83FC-432E-8044-80E729C14BD2}" type="presOf" srcId="{CAD7FCF5-CD44-4A46-BE33-DD8CBFE2B8B0}" destId="{3AE1948D-910F-4751-8EF4-19D87055057D}" srcOrd="0" destOrd="0" presId="urn:microsoft.com/office/officeart/2005/8/layout/hierarchy1"/>
    <dgm:cxn modelId="{4973C32F-DE6C-4CDE-B0CC-DE844149D17C}" type="presOf" srcId="{004B7880-3F3D-4DE0-89C0-1D16FFFC404D}" destId="{B599AEE1-D2FE-4E82-B972-B4EB310ABC36}" srcOrd="0" destOrd="0" presId="urn:microsoft.com/office/officeart/2005/8/layout/hierarchy1"/>
    <dgm:cxn modelId="{575E1712-A8EE-4539-8D73-174E13B1418F}" type="presParOf" srcId="{AEB2119A-87F7-42EF-A1C2-C2105F656075}" destId="{53420837-5DFF-4D43-BE89-FC15D84391A6}" srcOrd="0" destOrd="0" presId="urn:microsoft.com/office/officeart/2005/8/layout/hierarchy1"/>
    <dgm:cxn modelId="{2C88B3CC-3689-4956-A310-F2FA62AF5B2F}" type="presParOf" srcId="{53420837-5DFF-4D43-BE89-FC15D84391A6}" destId="{79E6F192-5131-4BB0-9B00-C19BFE2D67CD}" srcOrd="0" destOrd="0" presId="urn:microsoft.com/office/officeart/2005/8/layout/hierarchy1"/>
    <dgm:cxn modelId="{E70995AE-CF2F-4E3D-BF8F-59742AA5270A}" type="presParOf" srcId="{79E6F192-5131-4BB0-9B00-C19BFE2D67CD}" destId="{DDDE0F2E-EE21-42EA-8DEB-CD5DF246C420}" srcOrd="0" destOrd="0" presId="urn:microsoft.com/office/officeart/2005/8/layout/hierarchy1"/>
    <dgm:cxn modelId="{6A730FD8-F90F-4BD7-B59E-67E190F56C19}" type="presParOf" srcId="{79E6F192-5131-4BB0-9B00-C19BFE2D67CD}" destId="{ABD28D3B-197B-443D-8DC5-D53EA013269C}" srcOrd="1" destOrd="0" presId="urn:microsoft.com/office/officeart/2005/8/layout/hierarchy1"/>
    <dgm:cxn modelId="{6068EB4D-F757-4EE5-B718-3C116225259A}" type="presParOf" srcId="{53420837-5DFF-4D43-BE89-FC15D84391A6}" destId="{46F460B2-CEA6-4972-B575-2CD5A779C8C8}" srcOrd="1" destOrd="0" presId="urn:microsoft.com/office/officeart/2005/8/layout/hierarchy1"/>
    <dgm:cxn modelId="{A918333F-2879-4632-8F88-A5EA5174DBA1}" type="presParOf" srcId="{46F460B2-CEA6-4972-B575-2CD5A779C8C8}" destId="{E66E4796-2297-4CD5-9762-B1084E0301DE}" srcOrd="0" destOrd="0" presId="urn:microsoft.com/office/officeart/2005/8/layout/hierarchy1"/>
    <dgm:cxn modelId="{2E8A4B91-38F0-416D-BB78-3C2F208A1F03}" type="presParOf" srcId="{46F460B2-CEA6-4972-B575-2CD5A779C8C8}" destId="{E3841B8D-394B-485F-A0A8-351FC54C61D7}" srcOrd="1" destOrd="0" presId="urn:microsoft.com/office/officeart/2005/8/layout/hierarchy1"/>
    <dgm:cxn modelId="{2ECC6F06-2759-4CEE-8BB0-EFA7FAA66AF3}" type="presParOf" srcId="{E3841B8D-394B-485F-A0A8-351FC54C61D7}" destId="{5FDC6A08-271C-43C8-B697-8776126FAEA3}" srcOrd="0" destOrd="0" presId="urn:microsoft.com/office/officeart/2005/8/layout/hierarchy1"/>
    <dgm:cxn modelId="{B77D1F4A-C23F-4687-B247-F9D40B58DBDC}" type="presParOf" srcId="{5FDC6A08-271C-43C8-B697-8776126FAEA3}" destId="{DDAD67B0-94BC-43CC-AED1-DFF0EE6E295B}" srcOrd="0" destOrd="0" presId="urn:microsoft.com/office/officeart/2005/8/layout/hierarchy1"/>
    <dgm:cxn modelId="{DC9B256B-06DE-4277-ABF2-31E2E719ED9A}" type="presParOf" srcId="{5FDC6A08-271C-43C8-B697-8776126FAEA3}" destId="{F8273FCC-CEA1-4D81-8590-0AB9C253FB8E}" srcOrd="1" destOrd="0" presId="urn:microsoft.com/office/officeart/2005/8/layout/hierarchy1"/>
    <dgm:cxn modelId="{FF511E78-69A3-405F-B099-A971118DC5EE}" type="presParOf" srcId="{E3841B8D-394B-485F-A0A8-351FC54C61D7}" destId="{B0BCBE81-46D8-4503-B3A1-DD9B53998691}" srcOrd="1" destOrd="0" presId="urn:microsoft.com/office/officeart/2005/8/layout/hierarchy1"/>
    <dgm:cxn modelId="{BBB85251-D055-4D99-A074-E91FD48FDF7D}" type="presParOf" srcId="{B0BCBE81-46D8-4503-B3A1-DD9B53998691}" destId="{F3FFCFA8-A23A-485D-A635-1FBA9774D435}" srcOrd="0" destOrd="0" presId="urn:microsoft.com/office/officeart/2005/8/layout/hierarchy1"/>
    <dgm:cxn modelId="{AD477530-1670-4E64-9416-327FF9769F07}" type="presParOf" srcId="{B0BCBE81-46D8-4503-B3A1-DD9B53998691}" destId="{6CE98FEC-0FED-4AE5-8ACB-A3BD106E8E5E}" srcOrd="1" destOrd="0" presId="urn:microsoft.com/office/officeart/2005/8/layout/hierarchy1"/>
    <dgm:cxn modelId="{9152700B-2894-469F-A2E8-304B540C603D}" type="presParOf" srcId="{6CE98FEC-0FED-4AE5-8ACB-A3BD106E8E5E}" destId="{162ACF99-B655-4CBB-B036-04FBDAD60170}" srcOrd="0" destOrd="0" presId="urn:microsoft.com/office/officeart/2005/8/layout/hierarchy1"/>
    <dgm:cxn modelId="{95D19A2A-D527-4624-950C-732F3286436F}" type="presParOf" srcId="{162ACF99-B655-4CBB-B036-04FBDAD60170}" destId="{A873075A-4E03-4F55-9B03-3BD92832DD01}" srcOrd="0" destOrd="0" presId="urn:microsoft.com/office/officeart/2005/8/layout/hierarchy1"/>
    <dgm:cxn modelId="{12DB0BBD-D110-4FF1-BF9B-E3E1E00C5436}" type="presParOf" srcId="{162ACF99-B655-4CBB-B036-04FBDAD60170}" destId="{B599AEE1-D2FE-4E82-B972-B4EB310ABC36}" srcOrd="1" destOrd="0" presId="urn:microsoft.com/office/officeart/2005/8/layout/hierarchy1"/>
    <dgm:cxn modelId="{DB87B3B1-1DAC-4CB2-A4D1-F0558EF6303F}" type="presParOf" srcId="{6CE98FEC-0FED-4AE5-8ACB-A3BD106E8E5E}" destId="{D731EB41-6100-477B-9A0B-1A0EA08107F7}" srcOrd="1" destOrd="0" presId="urn:microsoft.com/office/officeart/2005/8/layout/hierarchy1"/>
    <dgm:cxn modelId="{997D59C9-7CC1-4452-90ED-7556B6A108DF}" type="presParOf" srcId="{D731EB41-6100-477B-9A0B-1A0EA08107F7}" destId="{97621887-4A91-481E-9D8D-7BFFBB657ED6}" srcOrd="0" destOrd="0" presId="urn:microsoft.com/office/officeart/2005/8/layout/hierarchy1"/>
    <dgm:cxn modelId="{362029A6-6802-45E1-8234-A369A26F9012}" type="presParOf" srcId="{D731EB41-6100-477B-9A0B-1A0EA08107F7}" destId="{61A81674-543F-4495-84D0-1D7397D161E9}" srcOrd="1" destOrd="0" presId="urn:microsoft.com/office/officeart/2005/8/layout/hierarchy1"/>
    <dgm:cxn modelId="{2FD2824F-F16D-4909-B1A1-FFC281E88973}" type="presParOf" srcId="{61A81674-543F-4495-84D0-1D7397D161E9}" destId="{4E617B48-F5FA-4B31-9F95-09FEB678DD6F}" srcOrd="0" destOrd="0" presId="urn:microsoft.com/office/officeart/2005/8/layout/hierarchy1"/>
    <dgm:cxn modelId="{3C9482F9-CB7E-4BE9-9677-122A6415BB36}" type="presParOf" srcId="{4E617B48-F5FA-4B31-9F95-09FEB678DD6F}" destId="{C0DD0B5C-6C90-4050-9E06-A9E9DA49E13F}" srcOrd="0" destOrd="0" presId="urn:microsoft.com/office/officeart/2005/8/layout/hierarchy1"/>
    <dgm:cxn modelId="{CC143C54-63BE-4034-881F-78F264397107}" type="presParOf" srcId="{4E617B48-F5FA-4B31-9F95-09FEB678DD6F}" destId="{A4D26695-AE77-4E5E-97AD-C342E7120E64}" srcOrd="1" destOrd="0" presId="urn:microsoft.com/office/officeart/2005/8/layout/hierarchy1"/>
    <dgm:cxn modelId="{89A80061-B982-4223-A4B8-45B5942AD444}" type="presParOf" srcId="{61A81674-543F-4495-84D0-1D7397D161E9}" destId="{D38995FE-4D64-4A05-B683-014D1A323AC1}" srcOrd="1" destOrd="0" presId="urn:microsoft.com/office/officeart/2005/8/layout/hierarchy1"/>
    <dgm:cxn modelId="{68F82F03-976C-458E-A560-DA808615194D}" type="presParOf" srcId="{D38995FE-4D64-4A05-B683-014D1A323AC1}" destId="{C08C55C0-AFBE-4530-8216-EF73B94D32E1}" srcOrd="0" destOrd="0" presId="urn:microsoft.com/office/officeart/2005/8/layout/hierarchy1"/>
    <dgm:cxn modelId="{4FD4216B-B3CE-4A0B-A2F5-42C55A9C81FE}" type="presParOf" srcId="{D38995FE-4D64-4A05-B683-014D1A323AC1}" destId="{CA135931-84AF-45C2-946A-A9DA9922D133}" srcOrd="1" destOrd="0" presId="urn:microsoft.com/office/officeart/2005/8/layout/hierarchy1"/>
    <dgm:cxn modelId="{50489AB2-1EBE-4024-ADF5-56905490878E}" type="presParOf" srcId="{CA135931-84AF-45C2-946A-A9DA9922D133}" destId="{1C2A21E9-DAA9-476D-8B24-7A66D5A3B368}" srcOrd="0" destOrd="0" presId="urn:microsoft.com/office/officeart/2005/8/layout/hierarchy1"/>
    <dgm:cxn modelId="{091F3727-B557-4D55-8D99-E2ED2A55C670}" type="presParOf" srcId="{1C2A21E9-DAA9-476D-8B24-7A66D5A3B368}" destId="{7A21C50D-C822-4B12-A95C-E4176CCF0FA7}" srcOrd="0" destOrd="0" presId="urn:microsoft.com/office/officeart/2005/8/layout/hierarchy1"/>
    <dgm:cxn modelId="{6DBEDBE1-F1E0-4D2F-9DF9-48927DDEC560}" type="presParOf" srcId="{1C2A21E9-DAA9-476D-8B24-7A66D5A3B368}" destId="{D412AFB1-4664-45C5-A76C-8B61FEE317BC}" srcOrd="1" destOrd="0" presId="urn:microsoft.com/office/officeart/2005/8/layout/hierarchy1"/>
    <dgm:cxn modelId="{737A1535-84BD-4C77-AA0E-36918372520F}" type="presParOf" srcId="{CA135931-84AF-45C2-946A-A9DA9922D133}" destId="{32770411-ECBD-4CF2-BC2A-17CB803F8D77}" srcOrd="1" destOrd="0" presId="urn:microsoft.com/office/officeart/2005/8/layout/hierarchy1"/>
    <dgm:cxn modelId="{94AD8C25-DF61-4108-AC02-DE237C3D24E3}" type="presParOf" srcId="{D38995FE-4D64-4A05-B683-014D1A323AC1}" destId="{D1B77907-1518-4393-AA7B-82151217EC68}" srcOrd="2" destOrd="0" presId="urn:microsoft.com/office/officeart/2005/8/layout/hierarchy1"/>
    <dgm:cxn modelId="{42386264-E2DC-44E8-AD45-CA91F4BF3145}" type="presParOf" srcId="{D38995FE-4D64-4A05-B683-014D1A323AC1}" destId="{41049385-ED0C-4433-BA56-45FA9D870FC8}" srcOrd="3" destOrd="0" presId="urn:microsoft.com/office/officeart/2005/8/layout/hierarchy1"/>
    <dgm:cxn modelId="{92F9AE8E-F012-4125-AD7D-3B3E4CF09560}" type="presParOf" srcId="{41049385-ED0C-4433-BA56-45FA9D870FC8}" destId="{3D301B53-1F8A-4608-B32D-8F9D837E8DC9}" srcOrd="0" destOrd="0" presId="urn:microsoft.com/office/officeart/2005/8/layout/hierarchy1"/>
    <dgm:cxn modelId="{0CBC876C-72B1-4338-B972-7B69EC906299}" type="presParOf" srcId="{3D301B53-1F8A-4608-B32D-8F9D837E8DC9}" destId="{C2E7A34B-E3AB-4354-9863-F89850ECF883}" srcOrd="0" destOrd="0" presId="urn:microsoft.com/office/officeart/2005/8/layout/hierarchy1"/>
    <dgm:cxn modelId="{18FE0E1E-792F-484A-A2CC-D0144DE0B6EB}" type="presParOf" srcId="{3D301B53-1F8A-4608-B32D-8F9D837E8DC9}" destId="{66E0282A-0795-4716-A5FD-6A81AA1E2E6B}" srcOrd="1" destOrd="0" presId="urn:microsoft.com/office/officeart/2005/8/layout/hierarchy1"/>
    <dgm:cxn modelId="{1CB020A4-9843-4139-94B1-D556B318E417}" type="presParOf" srcId="{41049385-ED0C-4433-BA56-45FA9D870FC8}" destId="{2728B670-D166-4625-BACE-5EC86D0B7B13}" srcOrd="1" destOrd="0" presId="urn:microsoft.com/office/officeart/2005/8/layout/hierarchy1"/>
    <dgm:cxn modelId="{561F6EA7-68CA-4ECC-81A4-058ECA190454}" type="presParOf" srcId="{D731EB41-6100-477B-9A0B-1A0EA08107F7}" destId="{13A03DB1-0461-41B6-BC58-5E2D2D0C5364}" srcOrd="2" destOrd="0" presId="urn:microsoft.com/office/officeart/2005/8/layout/hierarchy1"/>
    <dgm:cxn modelId="{4FC78CD6-C963-477B-ACE5-40222B675AC0}" type="presParOf" srcId="{D731EB41-6100-477B-9A0B-1A0EA08107F7}" destId="{0EDDEB50-997B-4E3B-B961-B9723198F2D6}" srcOrd="3" destOrd="0" presId="urn:microsoft.com/office/officeart/2005/8/layout/hierarchy1"/>
    <dgm:cxn modelId="{16A738F1-DE4E-4FDC-9B03-E1C098E96703}" type="presParOf" srcId="{0EDDEB50-997B-4E3B-B961-B9723198F2D6}" destId="{69BCC18B-A078-465C-91C4-A08E468E2CF2}" srcOrd="0" destOrd="0" presId="urn:microsoft.com/office/officeart/2005/8/layout/hierarchy1"/>
    <dgm:cxn modelId="{B5FB2219-0510-4BC7-A5C0-76CDCFEA3589}" type="presParOf" srcId="{69BCC18B-A078-465C-91C4-A08E468E2CF2}" destId="{0D9D0439-466B-4BAA-9079-E22379229799}" srcOrd="0" destOrd="0" presId="urn:microsoft.com/office/officeart/2005/8/layout/hierarchy1"/>
    <dgm:cxn modelId="{275B4359-0AF7-4C66-8B94-76DFA1833D2A}" type="presParOf" srcId="{69BCC18B-A078-465C-91C4-A08E468E2CF2}" destId="{EEC691A9-89B0-4E2B-B5C9-6D3FE900035D}" srcOrd="1" destOrd="0" presId="urn:microsoft.com/office/officeart/2005/8/layout/hierarchy1"/>
    <dgm:cxn modelId="{20EBAC45-6965-49EF-9252-27B69F83B3CC}" type="presParOf" srcId="{0EDDEB50-997B-4E3B-B961-B9723198F2D6}" destId="{1BF6A7D8-C4FA-4803-9E54-B632CD8CEC17}" srcOrd="1" destOrd="0" presId="urn:microsoft.com/office/officeart/2005/8/layout/hierarchy1"/>
    <dgm:cxn modelId="{74748EE9-FFEC-45A5-A1E9-4B7497C4E5CD}" type="presParOf" srcId="{1BF6A7D8-C4FA-4803-9E54-B632CD8CEC17}" destId="{988C00D7-F77A-424F-8108-EA106B4697EF}" srcOrd="0" destOrd="0" presId="urn:microsoft.com/office/officeart/2005/8/layout/hierarchy1"/>
    <dgm:cxn modelId="{6C702594-1D2E-4B6A-9BA5-1A7A9A357AD4}" type="presParOf" srcId="{1BF6A7D8-C4FA-4803-9E54-B632CD8CEC17}" destId="{242A4F65-C955-467C-AC62-7032F716CE4B}" srcOrd="1" destOrd="0" presId="urn:microsoft.com/office/officeart/2005/8/layout/hierarchy1"/>
    <dgm:cxn modelId="{5AC74C74-CF65-48A8-9207-E8D6A87EF5A6}" type="presParOf" srcId="{242A4F65-C955-467C-AC62-7032F716CE4B}" destId="{FCF91C9A-62F6-4365-84DE-903D763BE820}" srcOrd="0" destOrd="0" presId="urn:microsoft.com/office/officeart/2005/8/layout/hierarchy1"/>
    <dgm:cxn modelId="{04178B91-5711-4E1E-AF08-AB6B16F098BB}" type="presParOf" srcId="{FCF91C9A-62F6-4365-84DE-903D763BE820}" destId="{DEA701F1-38B1-4D75-8DF8-B41DA6C634B7}" srcOrd="0" destOrd="0" presId="urn:microsoft.com/office/officeart/2005/8/layout/hierarchy1"/>
    <dgm:cxn modelId="{FC4FEAD1-F7D7-42DD-A663-BC3271C178F2}" type="presParOf" srcId="{FCF91C9A-62F6-4365-84DE-903D763BE820}" destId="{C4B42EF6-1820-4F2A-9B91-31EF376EC8FC}" srcOrd="1" destOrd="0" presId="urn:microsoft.com/office/officeart/2005/8/layout/hierarchy1"/>
    <dgm:cxn modelId="{9091E2A9-F9E7-40B6-81D0-126F2CD2E6E6}" type="presParOf" srcId="{242A4F65-C955-467C-AC62-7032F716CE4B}" destId="{93180532-96BB-4487-A9D0-07A53387BB8F}" srcOrd="1" destOrd="0" presId="urn:microsoft.com/office/officeart/2005/8/layout/hierarchy1"/>
    <dgm:cxn modelId="{6FCB9E13-8113-4AB2-9E7A-D81ADE65C7DF}" type="presParOf" srcId="{1BF6A7D8-C4FA-4803-9E54-B632CD8CEC17}" destId="{3550BD55-AAB3-48C9-BCDE-43F7CB8AA522}" srcOrd="2" destOrd="0" presId="urn:microsoft.com/office/officeart/2005/8/layout/hierarchy1"/>
    <dgm:cxn modelId="{458489B8-C3A5-4E97-84A6-5422C80340FA}" type="presParOf" srcId="{1BF6A7D8-C4FA-4803-9E54-B632CD8CEC17}" destId="{9A9F2B00-EBC3-4252-9A60-8B16F0486504}" srcOrd="3" destOrd="0" presId="urn:microsoft.com/office/officeart/2005/8/layout/hierarchy1"/>
    <dgm:cxn modelId="{9594C122-55F3-4DDD-9884-4234E13390C3}" type="presParOf" srcId="{9A9F2B00-EBC3-4252-9A60-8B16F0486504}" destId="{09481A0E-F44C-4C05-92E2-1942745762DA}" srcOrd="0" destOrd="0" presId="urn:microsoft.com/office/officeart/2005/8/layout/hierarchy1"/>
    <dgm:cxn modelId="{44AF8FE7-241C-4CC8-808D-6E3BA6901328}" type="presParOf" srcId="{09481A0E-F44C-4C05-92E2-1942745762DA}" destId="{7B8B4DC6-1F1C-4190-988D-5813BA77D8CA}" srcOrd="0" destOrd="0" presId="urn:microsoft.com/office/officeart/2005/8/layout/hierarchy1"/>
    <dgm:cxn modelId="{ED9CB461-2AB0-447E-AFD4-C65EE6B89110}" type="presParOf" srcId="{09481A0E-F44C-4C05-92E2-1942745762DA}" destId="{3AE1948D-910F-4751-8EF4-19D87055057D}" srcOrd="1" destOrd="0" presId="urn:microsoft.com/office/officeart/2005/8/layout/hierarchy1"/>
    <dgm:cxn modelId="{9A201523-7583-4AFA-9526-03CC8ADED8A3}" type="presParOf" srcId="{9A9F2B00-EBC3-4252-9A60-8B16F0486504}" destId="{DAD5243A-F754-4C35-A990-37A94B37BC5A}" srcOrd="1" destOrd="0" presId="urn:microsoft.com/office/officeart/2005/8/layout/hierarchy1"/>
    <dgm:cxn modelId="{87EFAC54-A945-40E6-9614-478F443CF7E8}" type="presParOf" srcId="{B0BCBE81-46D8-4503-B3A1-DD9B53998691}" destId="{98BB16A2-F19E-4B2E-93D2-4B5F8BBFB489}" srcOrd="2" destOrd="0" presId="urn:microsoft.com/office/officeart/2005/8/layout/hierarchy1"/>
    <dgm:cxn modelId="{CD94718F-4E9E-4662-B8F7-39A278218D8A}" type="presParOf" srcId="{B0BCBE81-46D8-4503-B3A1-DD9B53998691}" destId="{5DBD73C7-7008-4BDC-9B9A-74EB125ADCAA}" srcOrd="3" destOrd="0" presId="urn:microsoft.com/office/officeart/2005/8/layout/hierarchy1"/>
    <dgm:cxn modelId="{51626FBC-031B-4DEE-9B3A-CCB7A4003EFE}" type="presParOf" srcId="{5DBD73C7-7008-4BDC-9B9A-74EB125ADCAA}" destId="{0CC0755D-E66E-429D-869C-512664DFF4A3}" srcOrd="0" destOrd="0" presId="urn:microsoft.com/office/officeart/2005/8/layout/hierarchy1"/>
    <dgm:cxn modelId="{5BFF2BF7-B76F-4134-BDB7-04B1014F485E}" type="presParOf" srcId="{0CC0755D-E66E-429D-869C-512664DFF4A3}" destId="{D8EB7293-01D4-4A6D-9396-94CCBF614357}" srcOrd="0" destOrd="0" presId="urn:microsoft.com/office/officeart/2005/8/layout/hierarchy1"/>
    <dgm:cxn modelId="{F456ED7B-19DA-49EB-9010-D9127CDF2986}" type="presParOf" srcId="{0CC0755D-E66E-429D-869C-512664DFF4A3}" destId="{9DD09E11-E049-40FD-8A5C-955F4CFA4553}" srcOrd="1" destOrd="0" presId="urn:microsoft.com/office/officeart/2005/8/layout/hierarchy1"/>
    <dgm:cxn modelId="{CB4D5CF2-4AFA-40A0-B3E6-EEA48A02C1E6}" type="presParOf" srcId="{5DBD73C7-7008-4BDC-9B9A-74EB125ADCAA}" destId="{194050AA-020B-4AE5-B944-995CC24DE71B}" srcOrd="1" destOrd="0" presId="urn:microsoft.com/office/officeart/2005/8/layout/hierarchy1"/>
    <dgm:cxn modelId="{C40D745A-2538-457B-A6AC-C1894BB87CD5}" type="presParOf" srcId="{194050AA-020B-4AE5-B944-995CC24DE71B}" destId="{B98D10E8-0D64-4F78-B619-DC6154EEEAA4}" srcOrd="0" destOrd="0" presId="urn:microsoft.com/office/officeart/2005/8/layout/hierarchy1"/>
    <dgm:cxn modelId="{C28D052D-E938-41F4-BCC8-21D264F1E50B}" type="presParOf" srcId="{194050AA-020B-4AE5-B944-995CC24DE71B}" destId="{F283F33A-DE73-4FC4-8F83-648C4D74D126}" srcOrd="1" destOrd="0" presId="urn:microsoft.com/office/officeart/2005/8/layout/hierarchy1"/>
    <dgm:cxn modelId="{B06F4366-7D22-4145-8AA0-B91EA2111E60}" type="presParOf" srcId="{F283F33A-DE73-4FC4-8F83-648C4D74D126}" destId="{2FB1493B-EE8B-4799-BA1F-2300ACD28A35}" srcOrd="0" destOrd="0" presId="urn:microsoft.com/office/officeart/2005/8/layout/hierarchy1"/>
    <dgm:cxn modelId="{5F428783-DD87-4478-A7AC-098E4DF34055}" type="presParOf" srcId="{2FB1493B-EE8B-4799-BA1F-2300ACD28A35}" destId="{4751FCA9-0A86-425B-B3FC-A43E6ECF40A0}" srcOrd="0" destOrd="0" presId="urn:microsoft.com/office/officeart/2005/8/layout/hierarchy1"/>
    <dgm:cxn modelId="{88D8249E-B206-4FF2-A8E8-515429DED843}" type="presParOf" srcId="{2FB1493B-EE8B-4799-BA1F-2300ACD28A35}" destId="{EA20BAAA-E34B-4BF2-B146-81F276DE2289}" srcOrd="1" destOrd="0" presId="urn:microsoft.com/office/officeart/2005/8/layout/hierarchy1"/>
    <dgm:cxn modelId="{7AAADE87-7EE2-40C6-9575-398033C71CE8}" type="presParOf" srcId="{F283F33A-DE73-4FC4-8F83-648C4D74D126}" destId="{005F8266-48AC-4279-AA35-A70D6B2B756B}" srcOrd="1" destOrd="0" presId="urn:microsoft.com/office/officeart/2005/8/layout/hierarchy1"/>
    <dgm:cxn modelId="{664DE3C4-C1D9-4A58-8532-73DFD5183BCB}" type="presParOf" srcId="{005F8266-48AC-4279-AA35-A70D6B2B756B}" destId="{9AE18D5E-93E4-4A91-AAF8-046A1D7005CF}" srcOrd="0" destOrd="0" presId="urn:microsoft.com/office/officeart/2005/8/layout/hierarchy1"/>
    <dgm:cxn modelId="{017DA8F3-BB38-4D89-9322-539DE6C1F64D}" type="presParOf" srcId="{005F8266-48AC-4279-AA35-A70D6B2B756B}" destId="{BB755EFD-BAC4-4BB1-A26F-5794B7C4ACEC}" srcOrd="1" destOrd="0" presId="urn:microsoft.com/office/officeart/2005/8/layout/hierarchy1"/>
    <dgm:cxn modelId="{785D95B6-8DFD-4CDC-AC9A-4EC6A5CD2E04}" type="presParOf" srcId="{BB755EFD-BAC4-4BB1-A26F-5794B7C4ACEC}" destId="{E980F4A8-0FEC-4B67-B8CA-2FE9AF6DA126}" srcOrd="0" destOrd="0" presId="urn:microsoft.com/office/officeart/2005/8/layout/hierarchy1"/>
    <dgm:cxn modelId="{B8373F83-649E-4DB4-8402-9AD7C07B1FBB}" type="presParOf" srcId="{E980F4A8-0FEC-4B67-B8CA-2FE9AF6DA126}" destId="{1CE81B64-8C6F-4ECE-A29A-63663F7E2518}" srcOrd="0" destOrd="0" presId="urn:microsoft.com/office/officeart/2005/8/layout/hierarchy1"/>
    <dgm:cxn modelId="{477F9638-1519-4D74-B968-189C3B923FBE}" type="presParOf" srcId="{E980F4A8-0FEC-4B67-B8CA-2FE9AF6DA126}" destId="{254F71E6-E542-4081-AAB2-426A9DC56EC8}" srcOrd="1" destOrd="0" presId="urn:microsoft.com/office/officeart/2005/8/layout/hierarchy1"/>
    <dgm:cxn modelId="{DA39FA88-A2E0-492B-AFA6-7C185AC643BC}" type="presParOf" srcId="{BB755EFD-BAC4-4BB1-A26F-5794B7C4ACEC}" destId="{44B98754-93FE-433B-A263-40BE042B2F58}" srcOrd="1" destOrd="0" presId="urn:microsoft.com/office/officeart/2005/8/layout/hierarchy1"/>
    <dgm:cxn modelId="{D8F684CE-0460-4B72-B195-ADC8BB0382B0}" type="presParOf" srcId="{005F8266-48AC-4279-AA35-A70D6B2B756B}" destId="{F345F522-3EE3-4864-9A3A-52806BEABD4A}" srcOrd="2" destOrd="0" presId="urn:microsoft.com/office/officeart/2005/8/layout/hierarchy1"/>
    <dgm:cxn modelId="{F8222BF1-54BE-47A3-A59A-4DE78DA2F523}" type="presParOf" srcId="{005F8266-48AC-4279-AA35-A70D6B2B756B}" destId="{F7577AEF-35B5-49A0-86FC-1B54FD212A6B}" srcOrd="3" destOrd="0" presId="urn:microsoft.com/office/officeart/2005/8/layout/hierarchy1"/>
    <dgm:cxn modelId="{9E5DADF8-F2BC-4133-884C-24CB5F6A9995}" type="presParOf" srcId="{F7577AEF-35B5-49A0-86FC-1B54FD212A6B}" destId="{2070A59D-476B-4F03-8EF6-B5255EEFD726}" srcOrd="0" destOrd="0" presId="urn:microsoft.com/office/officeart/2005/8/layout/hierarchy1"/>
    <dgm:cxn modelId="{FBC8AA03-B502-4AA2-9182-0DEEE7E220B2}" type="presParOf" srcId="{2070A59D-476B-4F03-8EF6-B5255EEFD726}" destId="{AC6374B6-322F-45ED-BB2F-F2BE3482B7BF}" srcOrd="0" destOrd="0" presId="urn:microsoft.com/office/officeart/2005/8/layout/hierarchy1"/>
    <dgm:cxn modelId="{E027F732-794F-4A12-B8B4-A0AE7B347E8C}" type="presParOf" srcId="{2070A59D-476B-4F03-8EF6-B5255EEFD726}" destId="{7FE2B894-AD27-478D-8E71-1D257A13D07E}" srcOrd="1" destOrd="0" presId="urn:microsoft.com/office/officeart/2005/8/layout/hierarchy1"/>
    <dgm:cxn modelId="{27030460-01C9-46FD-832C-0F80C00EE565}" type="presParOf" srcId="{F7577AEF-35B5-49A0-86FC-1B54FD212A6B}" destId="{1E119B96-9443-4782-84D1-9593AAE17D7D}" srcOrd="1" destOrd="0" presId="urn:microsoft.com/office/officeart/2005/8/layout/hierarchy1"/>
    <dgm:cxn modelId="{CC3AB255-23AE-4644-A343-A9034F610812}" type="presParOf" srcId="{194050AA-020B-4AE5-B944-995CC24DE71B}" destId="{1D982AC6-834C-4364-AF3D-ADD054E937CB}" srcOrd="2" destOrd="0" presId="urn:microsoft.com/office/officeart/2005/8/layout/hierarchy1"/>
    <dgm:cxn modelId="{1FD39D44-7819-42F5-906D-DF0C04E3C0E6}" type="presParOf" srcId="{194050AA-020B-4AE5-B944-995CC24DE71B}" destId="{C3A607D3-0BFC-46D9-A9DA-42A47F4766AF}" srcOrd="3" destOrd="0" presId="urn:microsoft.com/office/officeart/2005/8/layout/hierarchy1"/>
    <dgm:cxn modelId="{CD65C4BE-8614-4B4E-9795-FBC6EB56D5D0}" type="presParOf" srcId="{C3A607D3-0BFC-46D9-A9DA-42A47F4766AF}" destId="{6E5E401C-C768-4FBC-8E50-4A5C89F1384C}" srcOrd="0" destOrd="0" presId="urn:microsoft.com/office/officeart/2005/8/layout/hierarchy1"/>
    <dgm:cxn modelId="{2F4AEE12-4CF9-4AA4-B633-A48C894F9BE5}" type="presParOf" srcId="{6E5E401C-C768-4FBC-8E50-4A5C89F1384C}" destId="{4D80F067-143E-4C93-94E1-3EFD52D0C9FB}" srcOrd="0" destOrd="0" presId="urn:microsoft.com/office/officeart/2005/8/layout/hierarchy1"/>
    <dgm:cxn modelId="{0B31773C-58A0-48C7-940F-8718DD013A01}" type="presParOf" srcId="{6E5E401C-C768-4FBC-8E50-4A5C89F1384C}" destId="{85E734CB-82D6-411F-BA48-660617C3F2CA}" srcOrd="1" destOrd="0" presId="urn:microsoft.com/office/officeart/2005/8/layout/hierarchy1"/>
    <dgm:cxn modelId="{A16E0733-4D55-44B5-AEB8-8BC2F8CF3F19}" type="presParOf" srcId="{C3A607D3-0BFC-46D9-A9DA-42A47F4766AF}" destId="{086ABAA6-A76E-4E73-AC59-2905C7FAF9FF}" srcOrd="1" destOrd="0" presId="urn:microsoft.com/office/officeart/2005/8/layout/hierarchy1"/>
    <dgm:cxn modelId="{C404FD58-0D76-4A16-866D-5CB745711043}" type="presParOf" srcId="{086ABAA6-A76E-4E73-AC59-2905C7FAF9FF}" destId="{14A5BDBF-BFD6-458E-B9E5-57F6D8F07B5E}" srcOrd="0" destOrd="0" presId="urn:microsoft.com/office/officeart/2005/8/layout/hierarchy1"/>
    <dgm:cxn modelId="{D8E893F4-983F-4390-B01F-16E6CBD6B693}" type="presParOf" srcId="{086ABAA6-A76E-4E73-AC59-2905C7FAF9FF}" destId="{C7CC113B-706B-4334-AC41-A9D15497140D}" srcOrd="1" destOrd="0" presId="urn:microsoft.com/office/officeart/2005/8/layout/hierarchy1"/>
    <dgm:cxn modelId="{51D23CFD-34DB-42AD-8792-389006314253}" type="presParOf" srcId="{C7CC113B-706B-4334-AC41-A9D15497140D}" destId="{BB0A7D7D-2E91-4693-BBD8-2123F558E358}" srcOrd="0" destOrd="0" presId="urn:microsoft.com/office/officeart/2005/8/layout/hierarchy1"/>
    <dgm:cxn modelId="{E1ED95C3-4EC7-46CB-8A1D-5DA62C93BB53}" type="presParOf" srcId="{BB0A7D7D-2E91-4693-BBD8-2123F558E358}" destId="{4EB13104-25BF-4C52-8C83-54AEFE677B58}" srcOrd="0" destOrd="0" presId="urn:microsoft.com/office/officeart/2005/8/layout/hierarchy1"/>
    <dgm:cxn modelId="{26D53B9F-5BE8-41D0-82E6-B81E9EB82F13}" type="presParOf" srcId="{BB0A7D7D-2E91-4693-BBD8-2123F558E358}" destId="{B7A7BB8A-2512-4103-8883-D455CDCE824C}" srcOrd="1" destOrd="0" presId="urn:microsoft.com/office/officeart/2005/8/layout/hierarchy1"/>
    <dgm:cxn modelId="{CB0C5A66-52CB-424E-81BF-7CF79FF20299}" type="presParOf" srcId="{C7CC113B-706B-4334-AC41-A9D15497140D}" destId="{97310682-CDCE-4A9A-9B2B-8F6D7218D0D9}" srcOrd="1" destOrd="0" presId="urn:microsoft.com/office/officeart/2005/8/layout/hierarchy1"/>
    <dgm:cxn modelId="{03B51F8D-C966-49F2-AB8A-343CE252AAA0}" type="presParOf" srcId="{086ABAA6-A76E-4E73-AC59-2905C7FAF9FF}" destId="{514D0E9E-95FD-4F29-BE67-4B4E08B3FF72}" srcOrd="2" destOrd="0" presId="urn:microsoft.com/office/officeart/2005/8/layout/hierarchy1"/>
    <dgm:cxn modelId="{CD2E5418-4B23-4BB4-931B-8F911B822194}" type="presParOf" srcId="{086ABAA6-A76E-4E73-AC59-2905C7FAF9FF}" destId="{8B8D0313-A07C-43E2-9141-3C24CC9ABD5D}" srcOrd="3" destOrd="0" presId="urn:microsoft.com/office/officeart/2005/8/layout/hierarchy1"/>
    <dgm:cxn modelId="{46BC7369-AC5C-4411-AD7D-440DCFC8D8C9}" type="presParOf" srcId="{8B8D0313-A07C-43E2-9141-3C24CC9ABD5D}" destId="{E7F04567-851B-45A1-9800-E63D9B8BDDE2}" srcOrd="0" destOrd="0" presId="urn:microsoft.com/office/officeart/2005/8/layout/hierarchy1"/>
    <dgm:cxn modelId="{EE3EDD3B-6EEA-4C9B-AB6F-F4B2FCA7FC31}" type="presParOf" srcId="{E7F04567-851B-45A1-9800-E63D9B8BDDE2}" destId="{D833D2FA-E85D-4A75-A295-635B7A573D44}" srcOrd="0" destOrd="0" presId="urn:microsoft.com/office/officeart/2005/8/layout/hierarchy1"/>
    <dgm:cxn modelId="{714E0D79-42F4-408C-B9AE-B8E9F1DDD910}" type="presParOf" srcId="{E7F04567-851B-45A1-9800-E63D9B8BDDE2}" destId="{F28FA7A0-02D5-48F9-A543-E087470A0966}" srcOrd="1" destOrd="0" presId="urn:microsoft.com/office/officeart/2005/8/layout/hierarchy1"/>
    <dgm:cxn modelId="{8107355F-8839-4DB0-9B15-9315ED6C6A9A}" type="presParOf" srcId="{8B8D0313-A07C-43E2-9141-3C24CC9ABD5D}" destId="{FA16A87A-29FB-4F5A-8A3A-94CC423355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D0E9E-95FD-4F29-BE67-4B4E08B3FF72}">
      <dsp:nvSpPr>
        <dsp:cNvPr id="0" name=""/>
        <dsp:cNvSpPr/>
      </dsp:nvSpPr>
      <dsp:spPr>
        <a:xfrm>
          <a:off x="4653574" y="2399817"/>
          <a:ext cx="336647" cy="160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80"/>
              </a:lnTo>
              <a:lnTo>
                <a:pt x="336647" y="109180"/>
              </a:lnTo>
              <a:lnTo>
                <a:pt x="336647" y="160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5BDBF-BFD6-458E-B9E5-57F6D8F07B5E}">
      <dsp:nvSpPr>
        <dsp:cNvPr id="0" name=""/>
        <dsp:cNvSpPr/>
      </dsp:nvSpPr>
      <dsp:spPr>
        <a:xfrm>
          <a:off x="4316927" y="2399817"/>
          <a:ext cx="336647" cy="160213"/>
        </a:xfrm>
        <a:custGeom>
          <a:avLst/>
          <a:gdLst/>
          <a:ahLst/>
          <a:cxnLst/>
          <a:rect l="0" t="0" r="0" b="0"/>
          <a:pathLst>
            <a:path>
              <a:moveTo>
                <a:pt x="336647" y="0"/>
              </a:moveTo>
              <a:lnTo>
                <a:pt x="336647" y="109180"/>
              </a:lnTo>
              <a:lnTo>
                <a:pt x="0" y="109180"/>
              </a:lnTo>
              <a:lnTo>
                <a:pt x="0" y="160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82AC6-834C-4364-AF3D-ADD054E937CB}">
      <dsp:nvSpPr>
        <dsp:cNvPr id="0" name=""/>
        <dsp:cNvSpPr/>
      </dsp:nvSpPr>
      <dsp:spPr>
        <a:xfrm>
          <a:off x="3980279" y="1889797"/>
          <a:ext cx="673294" cy="160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80"/>
              </a:lnTo>
              <a:lnTo>
                <a:pt x="673294" y="109180"/>
              </a:lnTo>
              <a:lnTo>
                <a:pt x="673294" y="160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5F522-3EE3-4864-9A3A-52806BEABD4A}">
      <dsp:nvSpPr>
        <dsp:cNvPr id="0" name=""/>
        <dsp:cNvSpPr/>
      </dsp:nvSpPr>
      <dsp:spPr>
        <a:xfrm>
          <a:off x="3306985" y="2399817"/>
          <a:ext cx="336647" cy="160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80"/>
              </a:lnTo>
              <a:lnTo>
                <a:pt x="336647" y="109180"/>
              </a:lnTo>
              <a:lnTo>
                <a:pt x="336647" y="160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18D5E-93E4-4A91-AAF8-046A1D7005CF}">
      <dsp:nvSpPr>
        <dsp:cNvPr id="0" name=""/>
        <dsp:cNvSpPr/>
      </dsp:nvSpPr>
      <dsp:spPr>
        <a:xfrm>
          <a:off x="2970338" y="2399817"/>
          <a:ext cx="336647" cy="160213"/>
        </a:xfrm>
        <a:custGeom>
          <a:avLst/>
          <a:gdLst/>
          <a:ahLst/>
          <a:cxnLst/>
          <a:rect l="0" t="0" r="0" b="0"/>
          <a:pathLst>
            <a:path>
              <a:moveTo>
                <a:pt x="336647" y="0"/>
              </a:moveTo>
              <a:lnTo>
                <a:pt x="336647" y="109180"/>
              </a:lnTo>
              <a:lnTo>
                <a:pt x="0" y="109180"/>
              </a:lnTo>
              <a:lnTo>
                <a:pt x="0" y="160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D10E8-0D64-4F78-B619-DC6154EEEAA4}">
      <dsp:nvSpPr>
        <dsp:cNvPr id="0" name=""/>
        <dsp:cNvSpPr/>
      </dsp:nvSpPr>
      <dsp:spPr>
        <a:xfrm>
          <a:off x="3306985" y="1889797"/>
          <a:ext cx="673294" cy="160213"/>
        </a:xfrm>
        <a:custGeom>
          <a:avLst/>
          <a:gdLst/>
          <a:ahLst/>
          <a:cxnLst/>
          <a:rect l="0" t="0" r="0" b="0"/>
          <a:pathLst>
            <a:path>
              <a:moveTo>
                <a:pt x="673294" y="0"/>
              </a:moveTo>
              <a:lnTo>
                <a:pt x="673294" y="109180"/>
              </a:lnTo>
              <a:lnTo>
                <a:pt x="0" y="109180"/>
              </a:lnTo>
              <a:lnTo>
                <a:pt x="0" y="160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B16A2-F19E-4B2E-93D2-4B5F8BBFB489}">
      <dsp:nvSpPr>
        <dsp:cNvPr id="0" name=""/>
        <dsp:cNvSpPr/>
      </dsp:nvSpPr>
      <dsp:spPr>
        <a:xfrm>
          <a:off x="2633691" y="1379777"/>
          <a:ext cx="1346588" cy="160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80"/>
              </a:lnTo>
              <a:lnTo>
                <a:pt x="1346588" y="109180"/>
              </a:lnTo>
              <a:lnTo>
                <a:pt x="1346588" y="160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0BD55-AAB3-48C9-BCDE-43F7CB8AA522}">
      <dsp:nvSpPr>
        <dsp:cNvPr id="0" name=""/>
        <dsp:cNvSpPr/>
      </dsp:nvSpPr>
      <dsp:spPr>
        <a:xfrm>
          <a:off x="1960397" y="2399817"/>
          <a:ext cx="336647" cy="160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80"/>
              </a:lnTo>
              <a:lnTo>
                <a:pt x="336647" y="109180"/>
              </a:lnTo>
              <a:lnTo>
                <a:pt x="336647" y="160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C00D7-F77A-424F-8108-EA106B4697EF}">
      <dsp:nvSpPr>
        <dsp:cNvPr id="0" name=""/>
        <dsp:cNvSpPr/>
      </dsp:nvSpPr>
      <dsp:spPr>
        <a:xfrm>
          <a:off x="1623750" y="2399817"/>
          <a:ext cx="336647" cy="160213"/>
        </a:xfrm>
        <a:custGeom>
          <a:avLst/>
          <a:gdLst/>
          <a:ahLst/>
          <a:cxnLst/>
          <a:rect l="0" t="0" r="0" b="0"/>
          <a:pathLst>
            <a:path>
              <a:moveTo>
                <a:pt x="336647" y="0"/>
              </a:moveTo>
              <a:lnTo>
                <a:pt x="336647" y="109180"/>
              </a:lnTo>
              <a:lnTo>
                <a:pt x="0" y="109180"/>
              </a:lnTo>
              <a:lnTo>
                <a:pt x="0" y="160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03DB1-0461-41B6-BC58-5E2D2D0C5364}">
      <dsp:nvSpPr>
        <dsp:cNvPr id="0" name=""/>
        <dsp:cNvSpPr/>
      </dsp:nvSpPr>
      <dsp:spPr>
        <a:xfrm>
          <a:off x="1287103" y="1889797"/>
          <a:ext cx="673294" cy="160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80"/>
              </a:lnTo>
              <a:lnTo>
                <a:pt x="673294" y="109180"/>
              </a:lnTo>
              <a:lnTo>
                <a:pt x="673294" y="160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77907-1518-4393-AA7B-82151217EC68}">
      <dsp:nvSpPr>
        <dsp:cNvPr id="0" name=""/>
        <dsp:cNvSpPr/>
      </dsp:nvSpPr>
      <dsp:spPr>
        <a:xfrm>
          <a:off x="613809" y="2399817"/>
          <a:ext cx="336647" cy="160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80"/>
              </a:lnTo>
              <a:lnTo>
                <a:pt x="336647" y="109180"/>
              </a:lnTo>
              <a:lnTo>
                <a:pt x="336647" y="160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C55C0-AFBE-4530-8216-EF73B94D32E1}">
      <dsp:nvSpPr>
        <dsp:cNvPr id="0" name=""/>
        <dsp:cNvSpPr/>
      </dsp:nvSpPr>
      <dsp:spPr>
        <a:xfrm>
          <a:off x="277162" y="2399817"/>
          <a:ext cx="336647" cy="160213"/>
        </a:xfrm>
        <a:custGeom>
          <a:avLst/>
          <a:gdLst/>
          <a:ahLst/>
          <a:cxnLst/>
          <a:rect l="0" t="0" r="0" b="0"/>
          <a:pathLst>
            <a:path>
              <a:moveTo>
                <a:pt x="336647" y="0"/>
              </a:moveTo>
              <a:lnTo>
                <a:pt x="336647" y="109180"/>
              </a:lnTo>
              <a:lnTo>
                <a:pt x="0" y="109180"/>
              </a:lnTo>
              <a:lnTo>
                <a:pt x="0" y="160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21887-4A91-481E-9D8D-7BFFBB657ED6}">
      <dsp:nvSpPr>
        <dsp:cNvPr id="0" name=""/>
        <dsp:cNvSpPr/>
      </dsp:nvSpPr>
      <dsp:spPr>
        <a:xfrm>
          <a:off x="613809" y="1889797"/>
          <a:ext cx="673294" cy="160213"/>
        </a:xfrm>
        <a:custGeom>
          <a:avLst/>
          <a:gdLst/>
          <a:ahLst/>
          <a:cxnLst/>
          <a:rect l="0" t="0" r="0" b="0"/>
          <a:pathLst>
            <a:path>
              <a:moveTo>
                <a:pt x="673294" y="0"/>
              </a:moveTo>
              <a:lnTo>
                <a:pt x="673294" y="109180"/>
              </a:lnTo>
              <a:lnTo>
                <a:pt x="0" y="109180"/>
              </a:lnTo>
              <a:lnTo>
                <a:pt x="0" y="160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FCFA8-A23A-485D-A635-1FBA9774D435}">
      <dsp:nvSpPr>
        <dsp:cNvPr id="0" name=""/>
        <dsp:cNvSpPr/>
      </dsp:nvSpPr>
      <dsp:spPr>
        <a:xfrm>
          <a:off x="1287103" y="1379777"/>
          <a:ext cx="1346588" cy="160213"/>
        </a:xfrm>
        <a:custGeom>
          <a:avLst/>
          <a:gdLst/>
          <a:ahLst/>
          <a:cxnLst/>
          <a:rect l="0" t="0" r="0" b="0"/>
          <a:pathLst>
            <a:path>
              <a:moveTo>
                <a:pt x="1346588" y="0"/>
              </a:moveTo>
              <a:lnTo>
                <a:pt x="1346588" y="109180"/>
              </a:lnTo>
              <a:lnTo>
                <a:pt x="0" y="109180"/>
              </a:lnTo>
              <a:lnTo>
                <a:pt x="0" y="160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E4796-2297-4CD5-9762-B1084E0301DE}">
      <dsp:nvSpPr>
        <dsp:cNvPr id="0" name=""/>
        <dsp:cNvSpPr/>
      </dsp:nvSpPr>
      <dsp:spPr>
        <a:xfrm>
          <a:off x="2587971" y="869756"/>
          <a:ext cx="91440" cy="1602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E0F2E-EE21-42EA-8DEB-CD5DF246C420}">
      <dsp:nvSpPr>
        <dsp:cNvPr id="0" name=""/>
        <dsp:cNvSpPr/>
      </dsp:nvSpPr>
      <dsp:spPr>
        <a:xfrm>
          <a:off x="2358253" y="519949"/>
          <a:ext cx="550877" cy="34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28D3B-197B-443D-8DC5-D53EA013269C}">
      <dsp:nvSpPr>
        <dsp:cNvPr id="0" name=""/>
        <dsp:cNvSpPr/>
      </dsp:nvSpPr>
      <dsp:spPr>
        <a:xfrm>
          <a:off x="2419461" y="578097"/>
          <a:ext cx="550877" cy="349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/>
            <a:t>ARG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/>
            <a:t>GER</a:t>
          </a:r>
        </a:p>
      </dsp:txBody>
      <dsp:txXfrm>
        <a:off x="2429706" y="588342"/>
        <a:ext cx="530387" cy="329316"/>
      </dsp:txXfrm>
    </dsp:sp>
    <dsp:sp modelId="{DDAD67B0-94BC-43CC-AED1-DFF0EE6E295B}">
      <dsp:nvSpPr>
        <dsp:cNvPr id="0" name=""/>
        <dsp:cNvSpPr/>
      </dsp:nvSpPr>
      <dsp:spPr>
        <a:xfrm>
          <a:off x="2358253" y="1029970"/>
          <a:ext cx="550877" cy="34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73FCC-CEA1-4D81-8590-0AB9C253FB8E}">
      <dsp:nvSpPr>
        <dsp:cNvPr id="0" name=""/>
        <dsp:cNvSpPr/>
      </dsp:nvSpPr>
      <dsp:spPr>
        <a:xfrm>
          <a:off x="2419461" y="1088118"/>
          <a:ext cx="550877" cy="349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BRA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NED</a:t>
          </a:r>
        </a:p>
      </dsp:txBody>
      <dsp:txXfrm>
        <a:off x="2429706" y="1098363"/>
        <a:ext cx="530387" cy="329316"/>
      </dsp:txXfrm>
    </dsp:sp>
    <dsp:sp modelId="{A873075A-4E03-4F55-9B03-3BD92832DD01}">
      <dsp:nvSpPr>
        <dsp:cNvPr id="0" name=""/>
        <dsp:cNvSpPr/>
      </dsp:nvSpPr>
      <dsp:spPr>
        <a:xfrm>
          <a:off x="1011664" y="1539990"/>
          <a:ext cx="550877" cy="34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9AEE1-D2FE-4E82-B972-B4EB310ABC36}">
      <dsp:nvSpPr>
        <dsp:cNvPr id="0" name=""/>
        <dsp:cNvSpPr/>
      </dsp:nvSpPr>
      <dsp:spPr>
        <a:xfrm>
          <a:off x="1072873" y="1598138"/>
          <a:ext cx="550877" cy="349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BRA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GER</a:t>
          </a:r>
        </a:p>
      </dsp:txBody>
      <dsp:txXfrm>
        <a:off x="1083118" y="1608383"/>
        <a:ext cx="530387" cy="329316"/>
      </dsp:txXfrm>
    </dsp:sp>
    <dsp:sp modelId="{C0DD0B5C-6C90-4050-9E06-A9E9DA49E13F}">
      <dsp:nvSpPr>
        <dsp:cNvPr id="0" name=""/>
        <dsp:cNvSpPr/>
      </dsp:nvSpPr>
      <dsp:spPr>
        <a:xfrm>
          <a:off x="338370" y="2050010"/>
          <a:ext cx="550877" cy="34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26695-AE77-4E5E-97AD-C342E7120E64}">
      <dsp:nvSpPr>
        <dsp:cNvPr id="0" name=""/>
        <dsp:cNvSpPr/>
      </dsp:nvSpPr>
      <dsp:spPr>
        <a:xfrm>
          <a:off x="399579" y="2108158"/>
          <a:ext cx="550877" cy="349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BRA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COL</a:t>
          </a:r>
        </a:p>
      </dsp:txBody>
      <dsp:txXfrm>
        <a:off x="409824" y="2118403"/>
        <a:ext cx="530387" cy="329316"/>
      </dsp:txXfrm>
    </dsp:sp>
    <dsp:sp modelId="{7A21C50D-C822-4B12-A95C-E4176CCF0FA7}">
      <dsp:nvSpPr>
        <dsp:cNvPr id="0" name=""/>
        <dsp:cNvSpPr/>
      </dsp:nvSpPr>
      <dsp:spPr>
        <a:xfrm>
          <a:off x="1723" y="2560031"/>
          <a:ext cx="550877" cy="34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2AFB1-4664-45C5-A76C-8B61FEE317BC}">
      <dsp:nvSpPr>
        <dsp:cNvPr id="0" name=""/>
        <dsp:cNvSpPr/>
      </dsp:nvSpPr>
      <dsp:spPr>
        <a:xfrm>
          <a:off x="62932" y="2618179"/>
          <a:ext cx="550877" cy="349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50" kern="1200" dirty="0"/>
            <a:t>BRA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50" kern="1200" dirty="0"/>
            <a:t>CHI </a:t>
          </a:r>
        </a:p>
      </dsp:txBody>
      <dsp:txXfrm>
        <a:off x="73177" y="2628424"/>
        <a:ext cx="530387" cy="329316"/>
      </dsp:txXfrm>
    </dsp:sp>
    <dsp:sp modelId="{C2E7A34B-E3AB-4354-9863-F89850ECF883}">
      <dsp:nvSpPr>
        <dsp:cNvPr id="0" name=""/>
        <dsp:cNvSpPr/>
      </dsp:nvSpPr>
      <dsp:spPr>
        <a:xfrm>
          <a:off x="675017" y="2560031"/>
          <a:ext cx="550877" cy="34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0282A-0795-4716-A5FD-6A81AA1E2E6B}">
      <dsp:nvSpPr>
        <dsp:cNvPr id="0" name=""/>
        <dsp:cNvSpPr/>
      </dsp:nvSpPr>
      <dsp:spPr>
        <a:xfrm>
          <a:off x="736226" y="2618179"/>
          <a:ext cx="550877" cy="349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COL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URU</a:t>
          </a:r>
        </a:p>
      </dsp:txBody>
      <dsp:txXfrm>
        <a:off x="746471" y="2628424"/>
        <a:ext cx="530387" cy="329316"/>
      </dsp:txXfrm>
    </dsp:sp>
    <dsp:sp modelId="{0D9D0439-466B-4BAA-9079-E22379229799}">
      <dsp:nvSpPr>
        <dsp:cNvPr id="0" name=""/>
        <dsp:cNvSpPr/>
      </dsp:nvSpPr>
      <dsp:spPr>
        <a:xfrm>
          <a:off x="1684959" y="2050010"/>
          <a:ext cx="550877" cy="34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691A9-89B0-4E2B-B5C9-6D3FE900035D}">
      <dsp:nvSpPr>
        <dsp:cNvPr id="0" name=""/>
        <dsp:cNvSpPr/>
      </dsp:nvSpPr>
      <dsp:spPr>
        <a:xfrm>
          <a:off x="1746167" y="2108158"/>
          <a:ext cx="550877" cy="349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FR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GER</a:t>
          </a:r>
        </a:p>
      </dsp:txBody>
      <dsp:txXfrm>
        <a:off x="1756412" y="2118403"/>
        <a:ext cx="530387" cy="329316"/>
      </dsp:txXfrm>
    </dsp:sp>
    <dsp:sp modelId="{DEA701F1-38B1-4D75-8DF8-B41DA6C634B7}">
      <dsp:nvSpPr>
        <dsp:cNvPr id="0" name=""/>
        <dsp:cNvSpPr/>
      </dsp:nvSpPr>
      <dsp:spPr>
        <a:xfrm>
          <a:off x="1348312" y="2560031"/>
          <a:ext cx="550877" cy="34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42EF6-1820-4F2A-9B91-31EF376EC8FC}">
      <dsp:nvSpPr>
        <dsp:cNvPr id="0" name=""/>
        <dsp:cNvSpPr/>
      </dsp:nvSpPr>
      <dsp:spPr>
        <a:xfrm>
          <a:off x="1409520" y="2618179"/>
          <a:ext cx="550877" cy="349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FR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NGA</a:t>
          </a:r>
        </a:p>
      </dsp:txBody>
      <dsp:txXfrm>
        <a:off x="1419765" y="2628424"/>
        <a:ext cx="530387" cy="329316"/>
      </dsp:txXfrm>
    </dsp:sp>
    <dsp:sp modelId="{7B8B4DC6-1F1C-4190-988D-5813BA77D8CA}">
      <dsp:nvSpPr>
        <dsp:cNvPr id="0" name=""/>
        <dsp:cNvSpPr/>
      </dsp:nvSpPr>
      <dsp:spPr>
        <a:xfrm>
          <a:off x="2021606" y="2560031"/>
          <a:ext cx="550877" cy="34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1948D-910F-4751-8EF4-19D87055057D}">
      <dsp:nvSpPr>
        <dsp:cNvPr id="0" name=""/>
        <dsp:cNvSpPr/>
      </dsp:nvSpPr>
      <dsp:spPr>
        <a:xfrm>
          <a:off x="2082814" y="2618179"/>
          <a:ext cx="550877" cy="349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GER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ALG</a:t>
          </a:r>
        </a:p>
      </dsp:txBody>
      <dsp:txXfrm>
        <a:off x="2093059" y="2628424"/>
        <a:ext cx="530387" cy="329316"/>
      </dsp:txXfrm>
    </dsp:sp>
    <dsp:sp modelId="{D8EB7293-01D4-4A6D-9396-94CCBF614357}">
      <dsp:nvSpPr>
        <dsp:cNvPr id="0" name=""/>
        <dsp:cNvSpPr/>
      </dsp:nvSpPr>
      <dsp:spPr>
        <a:xfrm>
          <a:off x="3704841" y="1539990"/>
          <a:ext cx="550877" cy="34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09E11-E049-40FD-8A5C-955F4CFA4553}">
      <dsp:nvSpPr>
        <dsp:cNvPr id="0" name=""/>
        <dsp:cNvSpPr/>
      </dsp:nvSpPr>
      <dsp:spPr>
        <a:xfrm>
          <a:off x="3766050" y="1598138"/>
          <a:ext cx="550877" cy="349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ARG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NED</a:t>
          </a:r>
        </a:p>
      </dsp:txBody>
      <dsp:txXfrm>
        <a:off x="3776295" y="1608383"/>
        <a:ext cx="530387" cy="329316"/>
      </dsp:txXfrm>
    </dsp:sp>
    <dsp:sp modelId="{4751FCA9-0A86-425B-B3FC-A43E6ECF40A0}">
      <dsp:nvSpPr>
        <dsp:cNvPr id="0" name=""/>
        <dsp:cNvSpPr/>
      </dsp:nvSpPr>
      <dsp:spPr>
        <a:xfrm>
          <a:off x="3031547" y="2050010"/>
          <a:ext cx="550877" cy="34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0BAAA-E34B-4BF2-B146-81F276DE2289}">
      <dsp:nvSpPr>
        <dsp:cNvPr id="0" name=""/>
        <dsp:cNvSpPr/>
      </dsp:nvSpPr>
      <dsp:spPr>
        <a:xfrm>
          <a:off x="3092755" y="2108158"/>
          <a:ext cx="550877" cy="349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NED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CRC</a:t>
          </a:r>
        </a:p>
      </dsp:txBody>
      <dsp:txXfrm>
        <a:off x="3103000" y="2118403"/>
        <a:ext cx="530387" cy="329316"/>
      </dsp:txXfrm>
    </dsp:sp>
    <dsp:sp modelId="{1CE81B64-8C6F-4ECE-A29A-63663F7E2518}">
      <dsp:nvSpPr>
        <dsp:cNvPr id="0" name=""/>
        <dsp:cNvSpPr/>
      </dsp:nvSpPr>
      <dsp:spPr>
        <a:xfrm>
          <a:off x="2694900" y="2560031"/>
          <a:ext cx="550877" cy="34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F71E6-E542-4081-AAB2-426A9DC56EC8}">
      <dsp:nvSpPr>
        <dsp:cNvPr id="0" name=""/>
        <dsp:cNvSpPr/>
      </dsp:nvSpPr>
      <dsp:spPr>
        <a:xfrm>
          <a:off x="2756108" y="2618179"/>
          <a:ext cx="550877" cy="349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NED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MEX</a:t>
          </a:r>
        </a:p>
      </dsp:txBody>
      <dsp:txXfrm>
        <a:off x="2766353" y="2628424"/>
        <a:ext cx="530387" cy="329316"/>
      </dsp:txXfrm>
    </dsp:sp>
    <dsp:sp modelId="{AC6374B6-322F-45ED-BB2F-F2BE3482B7BF}">
      <dsp:nvSpPr>
        <dsp:cNvPr id="0" name=""/>
        <dsp:cNvSpPr/>
      </dsp:nvSpPr>
      <dsp:spPr>
        <a:xfrm>
          <a:off x="3368194" y="2560031"/>
          <a:ext cx="550877" cy="34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2B894-AD27-478D-8E71-1D257A13D07E}">
      <dsp:nvSpPr>
        <dsp:cNvPr id="0" name=""/>
        <dsp:cNvSpPr/>
      </dsp:nvSpPr>
      <dsp:spPr>
        <a:xfrm>
          <a:off x="3429402" y="2618179"/>
          <a:ext cx="550877" cy="349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GRE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CRC</a:t>
          </a:r>
        </a:p>
      </dsp:txBody>
      <dsp:txXfrm>
        <a:off x="3439647" y="2628424"/>
        <a:ext cx="530387" cy="329316"/>
      </dsp:txXfrm>
    </dsp:sp>
    <dsp:sp modelId="{4D80F067-143E-4C93-94E1-3EFD52D0C9FB}">
      <dsp:nvSpPr>
        <dsp:cNvPr id="0" name=""/>
        <dsp:cNvSpPr/>
      </dsp:nvSpPr>
      <dsp:spPr>
        <a:xfrm>
          <a:off x="4378135" y="2050010"/>
          <a:ext cx="550877" cy="34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734CB-82D6-411F-BA48-660617C3F2CA}">
      <dsp:nvSpPr>
        <dsp:cNvPr id="0" name=""/>
        <dsp:cNvSpPr/>
      </dsp:nvSpPr>
      <dsp:spPr>
        <a:xfrm>
          <a:off x="4439344" y="2108158"/>
          <a:ext cx="550877" cy="349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ARG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BEL</a:t>
          </a:r>
        </a:p>
      </dsp:txBody>
      <dsp:txXfrm>
        <a:off x="4449589" y="2118403"/>
        <a:ext cx="530387" cy="329316"/>
      </dsp:txXfrm>
    </dsp:sp>
    <dsp:sp modelId="{4EB13104-25BF-4C52-8C83-54AEFE677B58}">
      <dsp:nvSpPr>
        <dsp:cNvPr id="0" name=""/>
        <dsp:cNvSpPr/>
      </dsp:nvSpPr>
      <dsp:spPr>
        <a:xfrm>
          <a:off x="4041488" y="2560031"/>
          <a:ext cx="550877" cy="34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7BB8A-2512-4103-8883-D455CDCE824C}">
      <dsp:nvSpPr>
        <dsp:cNvPr id="0" name=""/>
        <dsp:cNvSpPr/>
      </dsp:nvSpPr>
      <dsp:spPr>
        <a:xfrm>
          <a:off x="4102697" y="2618179"/>
          <a:ext cx="550877" cy="349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ARG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SUI</a:t>
          </a:r>
        </a:p>
      </dsp:txBody>
      <dsp:txXfrm>
        <a:off x="4112942" y="2628424"/>
        <a:ext cx="530387" cy="329316"/>
      </dsp:txXfrm>
    </dsp:sp>
    <dsp:sp modelId="{D833D2FA-E85D-4A75-A295-635B7A573D44}">
      <dsp:nvSpPr>
        <dsp:cNvPr id="0" name=""/>
        <dsp:cNvSpPr/>
      </dsp:nvSpPr>
      <dsp:spPr>
        <a:xfrm>
          <a:off x="4714782" y="2560031"/>
          <a:ext cx="550877" cy="34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FA7A0-02D5-48F9-A543-E087470A0966}">
      <dsp:nvSpPr>
        <dsp:cNvPr id="0" name=""/>
        <dsp:cNvSpPr/>
      </dsp:nvSpPr>
      <dsp:spPr>
        <a:xfrm>
          <a:off x="4775991" y="2618179"/>
          <a:ext cx="550877" cy="349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SAD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BEL</a:t>
          </a:r>
        </a:p>
      </dsp:txBody>
      <dsp:txXfrm>
        <a:off x="4786236" y="2628424"/>
        <a:ext cx="530387" cy="329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971F-7987-46C6-8010-E4F692E9BCC6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3BF8-871F-4649-89C1-62AD531E84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971F-7987-46C6-8010-E4F692E9BCC6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3BF8-871F-4649-89C1-62AD531E84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971F-7987-46C6-8010-E4F692E9BCC6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3BF8-871F-4649-89C1-62AD531E84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971F-7987-46C6-8010-E4F692E9BCC6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3BF8-871F-4649-89C1-62AD531E84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971F-7987-46C6-8010-E4F692E9BCC6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3BF8-871F-4649-89C1-62AD531E84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971F-7987-46C6-8010-E4F692E9BCC6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3BF8-871F-4649-89C1-62AD531E84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971F-7987-46C6-8010-E4F692E9BCC6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3BF8-871F-4649-89C1-62AD531E84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971F-7987-46C6-8010-E4F692E9BCC6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3BF8-871F-4649-89C1-62AD531E84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971F-7987-46C6-8010-E4F692E9BCC6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3BF8-871F-4649-89C1-62AD531E84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971F-7987-46C6-8010-E4F692E9BCC6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3BF8-871F-4649-89C1-62AD531E84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971F-7987-46C6-8010-E4F692E9BCC6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3BF8-871F-4649-89C1-62AD531E84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971F-7987-46C6-8010-E4F692E9BCC6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C3BF8-871F-4649-89C1-62AD531E84A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onija-horvatek.from.h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8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</p:spPr>
        <p:txBody>
          <a:bodyPr/>
          <a:lstStyle/>
          <a:p>
            <a:r>
              <a:rPr lang="hr-HR" dirty="0"/>
              <a:t>Nogometna matematika</a:t>
            </a:r>
          </a:p>
        </p:txBody>
      </p:sp>
      <p:pic>
        <p:nvPicPr>
          <p:cNvPr id="13314" name="Picture 2" descr="http://www.dubrovackidnevnik.hr/datastore/imagestore/single_652x435/single_652x435_1401839456brazil_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9468" y="1772816"/>
            <a:ext cx="5112568" cy="3410993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1907704" y="580526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Natalija </a:t>
            </a:r>
            <a:r>
              <a:rPr lang="hr-HR" dirty="0" err="1"/>
              <a:t>Radotović-Maksić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2400" dirty="0"/>
              <a:t>Lopta i njena geometrija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196752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dirty="0"/>
              <a:t>Prve su lopte bile životinjske lubanje i svinjski ili kravlji mjehuri. U 3. st. Prije Krista Kinezi su igrali igru u kojoj je trebalo loptu izrađenu od životinjske kože ugurati u mrežu razvučenu između dviju šipki. Do 1855. g. lopta se izrađivala od životinjske kože, kada je izrađena prva gumena lopta.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4274512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Prema službenim pravilima FIFE lopta mora biti promjera od 68.6 do 71.1 cm.</a:t>
            </a: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Koliko je 68.6 cm=......mm</a:t>
            </a: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                             =......m</a:t>
            </a: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                             =......km</a:t>
            </a:r>
          </a:p>
        </p:txBody>
      </p:sp>
      <p:pic>
        <p:nvPicPr>
          <p:cNvPr id="22530" name="Picture 2" descr="http://www.tomislavgrad.gov.ba/%7Etomislav/public/photo/_football_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1872208" cy="1872208"/>
          </a:xfrm>
          <a:prstGeom prst="rect">
            <a:avLst/>
          </a:prstGeom>
          <a:noFill/>
        </p:spPr>
      </p:pic>
      <p:pic>
        <p:nvPicPr>
          <p:cNvPr id="22532" name="Picture 4" descr="http://www.nomen.co.uk/wp-content/uploads/PhMEDGHjLWIL2UwIFboMTwnPG4U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2051720" cy="17382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76256" y="1988840"/>
            <a:ext cx="22677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/>
              <a:t>Brazuca - </a:t>
            </a:r>
            <a:r>
              <a:rPr lang="hr-HR" sz="1600" dirty="0"/>
              <a:t>službena lopta svjetskog prvenstva 2014</a:t>
            </a:r>
            <a:r>
              <a:rPr lang="hr-HR" sz="2000" dirty="0"/>
              <a:t>.</a:t>
            </a:r>
          </a:p>
          <a:p>
            <a:endParaRPr lang="hr-HR" dirty="0"/>
          </a:p>
          <a:p>
            <a:r>
              <a:rPr lang="hr-HR" dirty="0"/>
              <a:t>Lopta teži 437 grama i ima opseg od 69 cm.</a:t>
            </a: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437 g =....... dag</a:t>
            </a: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          =........kg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452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2000" dirty="0"/>
              <a:t>Lopta je na prvi pogled okrugla, ali istina je drugačija.</a:t>
            </a:r>
            <a:br>
              <a:rPr lang="hr-HR" sz="2000" dirty="0"/>
            </a:br>
            <a:r>
              <a:rPr lang="hr-HR" sz="2000" dirty="0"/>
              <a:t>Lopta je sastavljena od 20 pravilnih šesterokuta i 12 pravilnih peterokuta.</a:t>
            </a:r>
          </a:p>
        </p:txBody>
      </p:sp>
      <p:sp>
        <p:nvSpPr>
          <p:cNvPr id="23554" name="AutoShape 2" descr="data:image/jpeg;base64,/9j/4AAQSkZJRgABAQAAAQABAAD/2wCEAAkGBwgHBhUIBxMUFgkXGCIPGBgWFxsfFRweIB0iIiAdHx4kHiggJCYnISAfIToqMSkvLjovICs4Qj8wQyotLisBCgoKBQUFDgUFDisZExkrKysrKysrKysrKysrKysrKysrKysrKysrKysrKysrKysrKysrKysrKysrKysrKysrK//AABEIALAAsAMBIgACEQEDEQH/xAAbAAEBAAMBAQEAAAAAAAAAAAAABgMEBQcCAf/EADsQAAEDAwEEBQgJBQEAAAAAAAABAgMEBREGByExURIiQWFxFTRCVJGTobETJDNSYnOBgvEjJTKishT/xAAUAQEAAAAAAAAAAAAAAAAAAAAA/8QAFBEBAAAAAAAAAAAAAAAAAAAAAP/aAAwDAQACEQMRAD8A9xAAAAAAAAAAAAAAQ1/1vPPcVsOio0qbvwe/P1eBOb3dq59H+FWDW88FxSw61jSmu/Bj8/V505sd2Ln0f4QLkAAAAAAAAAAAAAAAAAAAAAAJnV+tKHTfRpWNdPdpN0VPH9o5e/j0U78e0DuXO5UdponVtykbHTN3q5y4Q8/Wrv8AtIzHbFfRaXXcsypionT8Cei1d+/58DatejLhf69t62gObJI3rRUjPN4u92/ru4d27t3Yv0RGphOHADnWCxW3T1vSgtEbY4E5cVXm5eKr3qL/AGK26ht60F3jbJAvPii82rxRe9DpADzVKu/7N8R3NX1ul03JMiZqIE/GnpNTdv8AlwPQLZcqO7UTa22yNkpnb0c1cobKojkwvDgQF00ZcLBXuvWz9zY5HdaWkf5vL3t39R3Hu39m/IegAmdIa0odSdKle10F2j3S08n2jV7uHSTvx7CmAAAAAAAAAAAAAAB+Oc1jVc5cNTeqrwOZqHUFs05b1rrxIjIU4Z/ycvJqcVUiW2/UG0ZUlvSPo9M8W06LionTO5ZF9FFTG7v/AFA2bjrG5akrnWfZ+1ruj1Zax/2Efcz77sb+Xj2d3SOjbfplrp2q6a5yb5aiTfK9fjhO75nbt1BSWujbR29jY6ZqYa1qYRDZAAAAAAAAAm9XaNt+pmtncrobnHviqI90rF+GU7vkcK3axuWm65tn2gNa3pdWKsZ9hJ3P+47G/l4dvoJrXGgpLnRuo7gxslM5MOa5MooGw1zXtRzVy1d6KnA/TzV1v1Bs5VZbKj6zTPF1Oq5qIEzvWNfSREzu7v1LbT2oLZqO3pXWeRHwrxx/k1eTk4ooHUAAAAAADFU1ENJTuqKpzWwtTpOc5cNROaqBlI/VOuI7bWpZbFGtVf3cIWL1Wfikd6KJy4+HE5E+ob5ruZ1DoxVgs6KrJK56L0nc0hbu4fez7Mb6zS2lrVpai/8ANa2dZd75Hb5Xrzc7t+QHD07oeVbil/1jIlTevRTH9CHtxG3nn0v5W3AAAAAAAAAAAAAAABEai0PKlxW/6OkSmvXpJj+hN24kbzz6X8pbgCP0triO5Vq2W+xrS39vGF69V/4o3eki8uPjxLA4mqdLWrVNF/5rozrJvZI3dKxebXdnyJODUN80JM2h1mqz2dVRkdcxF6TeSTN38fvZ9udwejgxU1RDV07ailc10Lk6TXNXLVTmimUDRvlyjs1nluUrXPjiYsqtYmXKiJ2EDarHctojY73q1yNsy4lho4nKrVTijpXbul4fLgvpE8MdRA6CZMxuRWKi9qKmFQh9kc8lLa59NVa5qqGZ1Pv4rGqqsbsdiKmceAFzBDFTwpDA1GxNToo1qYRE5Ih9gAAAAAAAAAAAAAAAAAAAAPieGKohWGdqOicnRVrkyipyVD7AHmd1sdy2dtkveknI6zJmWajlcqNROKuidv6Ph8+CX1juTLxZ4rlE1zI5WJKjXphyIqdpI7XJ5Kq1waapFxVV0zafdxSNFRZHY7URMZ8S4ghjp4GwQpiNqIxETsREwiAZCAqlSwbXIpeFPcIFiX8yLCp/qvxL8iNrtFNJpZLrR+eUcja5n7V6yeCoq7gLcGvbqyK4UEdbT74pGpI3wVMmwAAAAAAAAAAAAAAAAAAAAA17jWRW+gkrajdFG1ZHeCJkCIpVS/7XJZeNPb4EiT8yXKr/AKp8C/IjZFRTR6WW61nnlZI6uf8AuXqp4IiJuLcAYquniq6V9NOmYntWNyc0VML8DKAIXZFUyx2CSw1i/W6KZ1G7vai5Y5E5KnDwLogF/sG13lTXCD2yw/NeivxL8AAAAAAAAAAAAAAAAAAABC7XamWSwR2GjX63WzNo29zVXL3KnJE4+JdEAn9/2u86a3weyWb5L0U+AF1SU8VJSspoExExqRtTkiJhPgZQAAAAhdrtLKzT8d9o0+t0Uzaxve1Fw9qryVOPgWlJUxVlIyqgXMT2pI1e5Uyh83CkiuFC+jqEzFI1Y3eCphSP2RVkz9LraazzyjldQv8A2r1VTuVFTf3AXAAAAAAAAAAAAAAAAAAAw1dTFR0j6qdcRMasjl7kTKkXsipZX6fkvtYn1utmdWO7mquGNReSJw8T62u1kzNLpaaPzyslbQs/cvWVe5ERd/eWFvpIrfQso6dMRRtSNvgiYQDYAAAAACApkSwbXJI+FPcIElT8yHd/yvxL8g9rkEtNaYNSUiZqqGZtRu4rGqokjc9iKmM+AF4DHTzR1EDZ4VzE5Ee1eaKmUUyAAAAAAAAAAAAAAAAx1E0dPA6eZcRNRXuXkiJlVAhKlEv+1yOPjT2+BZV/Mm3f8p8C/IPZHBLU2mfUlWmKqumdUb+KRoqpG3PaiJnHiXgAAAAAANS7UEV0tklvqPspGLEv6pjJtgCK2R3CWq0g2hq/PKV7qCRM5wsa4Tf4YLUgLYnkHazUUnCnroW1TeX0keWu9qLkvwAAAAAAAAAAAAAARW1y4S0ukHUNJ55VPbQRpnGVkXC7/DJakBc08vbWaek409DC6qdy+kkw1vsRMgWlpoIbXbI7fT/ZRsSJP0TGTbAAAAAAAAAAkNoFhudylpLrp9I1utLL9I1JFwxzHJh7VXvwnsNPyhtM9ToPfPLsAQnlDaZ6nQe+ePKG0z1Og988uwBCeUNpnqdB7548obTPU6D3zy7AEJ5Q2mep0HvnjyhtM9ToPfPLsAQnlDaZ6nQe+ePKG0z1Og988uwBCeUNpnqdB7548obTPU6D3zy7AEJ5Q2mep0Hvnm5s/sNztslXddQJGl1qpfpHJGuWNY1MMai92V9pXg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3556" name="AutoShape 4" descr="data:image/jpeg;base64,/9j/4AAQSkZJRgABAQAAAQABAAD/2wCEAAkGBwgHBhUIBxMUFgkXGCIPGBgWFxsfFRweIB0iIiAdHx4kHiggJCYnISAfIToqMSkvLjovICs4Qj8wQyotLisBCgoKBQUFDgUFDisZExkrKysrKysrKysrKysrKysrKysrKysrKysrKysrKysrKysrKysrKysrKysrKysrKysrK//AABEIALAAsAMBIgACEQEDEQH/xAAbAAEBAAMBAQEAAAAAAAAAAAAABgMEBQcCAf/EADsQAAEDAwEEBQgJBQEAAAAAAAABAgMEBREGByExURIiQWFxFTRCVJGTobETJDNSYnOBgvEjJTKishT/xAAUAQEAAAAAAAAAAAAAAAAAAAAA/8QAFBEBAAAAAAAAAAAAAAAAAAAAAP/aAAwDAQACEQMRAD8A9xAAAAAAAAAAAAAAQ1/1vPPcVsOio0qbvwe/P1eBOb3dq59H+FWDW88FxSw61jSmu/Bj8/V505sd2Ln0f4QLkAAAAAAAAAAAAAAAAAAAAAAJnV+tKHTfRpWNdPdpN0VPH9o5e/j0U78e0DuXO5UdponVtykbHTN3q5y4Q8/Wrv8AtIzHbFfRaXXcsypionT8Cei1d+/58DatejLhf69t62gObJI3rRUjPN4u92/ru4d27t3Yv0RGphOHADnWCxW3T1vSgtEbY4E5cVXm5eKr3qL/AGK26ht60F3jbJAvPii82rxRe9DpADzVKu/7N8R3NX1ul03JMiZqIE/GnpNTdv8AlwPQLZcqO7UTa22yNkpnb0c1cobKojkwvDgQF00ZcLBXuvWz9zY5HdaWkf5vL3t39R3Hu39m/IegAmdIa0odSdKle10F2j3S08n2jV7uHSTvx7CmAAAAAAAAAAAAAAB+Oc1jVc5cNTeqrwOZqHUFs05b1rrxIjIU4Z/ycvJqcVUiW2/UG0ZUlvSPo9M8W06LionTO5ZF9FFTG7v/AFA2bjrG5akrnWfZ+1ruj1Zax/2Efcz77sb+Xj2d3SOjbfplrp2q6a5yb5aiTfK9fjhO75nbt1BSWujbR29jY6ZqYa1qYRDZAAAAAAAAAm9XaNt+pmtncrobnHviqI90rF+GU7vkcK3axuWm65tn2gNa3pdWKsZ9hJ3P+47G/l4dvoJrXGgpLnRuo7gxslM5MOa5MooGw1zXtRzVy1d6KnA/TzV1v1Bs5VZbKj6zTPF1Oq5qIEzvWNfSREzu7v1LbT2oLZqO3pXWeRHwrxx/k1eTk4ooHUAAAAAADFU1ENJTuqKpzWwtTpOc5cNROaqBlI/VOuI7bWpZbFGtVf3cIWL1Wfikd6KJy4+HE5E+ob5ruZ1DoxVgs6KrJK56L0nc0hbu4fez7Mb6zS2lrVpai/8ANa2dZd75Hb5Xrzc7t+QHD07oeVbil/1jIlTevRTH9CHtxG3nn0v5W3AAAAAAAAAAAAAAABEai0PKlxW/6OkSmvXpJj+hN24kbzz6X8pbgCP0triO5Vq2W+xrS39vGF69V/4o3eki8uPjxLA4mqdLWrVNF/5rozrJvZI3dKxebXdnyJODUN80JM2h1mqz2dVRkdcxF6TeSTN38fvZ9udwejgxU1RDV07ailc10Lk6TXNXLVTmimUDRvlyjs1nluUrXPjiYsqtYmXKiJ2EDarHctojY73q1yNsy4lho4nKrVTijpXbul4fLgvpE8MdRA6CZMxuRWKi9qKmFQh9kc8lLa59NVa5qqGZ1Pv4rGqqsbsdiKmceAFzBDFTwpDA1GxNToo1qYRE5Ih9gAAAAAAAAAAAAAAAAAAAAPieGKohWGdqOicnRVrkyipyVD7AHmd1sdy2dtkveknI6zJmWajlcqNROKuidv6Ph8+CX1juTLxZ4rlE1zI5WJKjXphyIqdpI7XJ5Kq1waapFxVV0zafdxSNFRZHY7URMZ8S4ghjp4GwQpiNqIxETsREwiAZCAqlSwbXIpeFPcIFiX8yLCp/qvxL8iNrtFNJpZLrR+eUcja5n7V6yeCoq7gLcGvbqyK4UEdbT74pGpI3wVMmwAAAAAAAAAAAAAAAAAAAAA17jWRW+gkrajdFG1ZHeCJkCIpVS/7XJZeNPb4EiT8yXKr/AKp8C/IjZFRTR6WW61nnlZI6uf8AuXqp4IiJuLcAYquniq6V9NOmYntWNyc0VML8DKAIXZFUyx2CSw1i/W6KZ1G7vai5Y5E5KnDwLogF/sG13lTXCD2yw/NeivxL8AAAAAAAAAAAAAAAAAAABC7XamWSwR2GjX63WzNo29zVXL3KnJE4+JdEAn9/2u86a3weyWb5L0U+AF1SU8VJSspoExExqRtTkiJhPgZQAAAAhdrtLKzT8d9o0+t0Uzaxve1Fw9qryVOPgWlJUxVlIyqgXMT2pI1e5Uyh83CkiuFC+jqEzFI1Y3eCphSP2RVkz9LraazzyjldQv8A2r1VTuVFTf3AXAAAAAAAAAAAAAAAAAAAw1dTFR0j6qdcRMasjl7kTKkXsipZX6fkvtYn1utmdWO7mquGNReSJw8T62u1kzNLpaaPzyslbQs/cvWVe5ERd/eWFvpIrfQso6dMRRtSNvgiYQDYAAAAACApkSwbXJI+FPcIElT8yHd/yvxL8g9rkEtNaYNSUiZqqGZtRu4rGqokjc9iKmM+AF4DHTzR1EDZ4VzE5Ee1eaKmUUyAAAAAAAAAAAAAAAAx1E0dPA6eZcRNRXuXkiJlVAhKlEv+1yOPjT2+BZV/Mm3f8p8C/IPZHBLU2mfUlWmKqumdUb+KRoqpG3PaiJnHiXgAAAAAANS7UEV0tklvqPspGLEv6pjJtgCK2R3CWq0g2hq/PKV7qCRM5wsa4Tf4YLUgLYnkHazUUnCnroW1TeX0keWu9qLkvwAAAAAAAAAAAAAARW1y4S0ukHUNJ55VPbQRpnGVkXC7/DJakBc08vbWaek409DC6qdy+kkw1vsRMgWlpoIbXbI7fT/ZRsSJP0TGTbAAAAAAAAAAkNoFhudylpLrp9I1utLL9I1JFwxzHJh7VXvwnsNPyhtM9ToPfPLsAQnlDaZ6nQe+ePKG0z1Og988uwBCeUNpnqdB7548obTPU6D3zy7AEJ5Q2mep0HvnjyhtM9ToPfPLsAQnlDaZ6nQe+ePKG0z1Og988uwBCeUNpnqdB7548obTPU6D3zy7AEJ5Q2mep0Hvnm5s/sNztslXddQJGl1qpfpHJGuWNY1MMai92V9pXg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3560" name="Picture 8" descr="http://4.bp.blogspot.com/_09K0lSeb8oQ/TUSQgYITAQI/AAAAAAAAAXU/7j0KNFjjzsY/s1600/fuler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96752"/>
            <a:ext cx="2939101" cy="1440160"/>
          </a:xfrm>
          <a:prstGeom prst="rect">
            <a:avLst/>
          </a:prstGeom>
          <a:noFill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984" y="2780928"/>
            <a:ext cx="32421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480" y="2348880"/>
            <a:ext cx="3156187" cy="279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67544" y="545799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Izmjeri veličinu unutarnjeg kuta </a:t>
            </a:r>
            <a:r>
              <a:rPr lang="hr-HR"/>
              <a:t>u pravilnom šesterokutu i pravilnom peterokutu</a:t>
            </a:r>
            <a:r>
              <a:rPr lang="hr-HR" dirty="0"/>
              <a:t>.</a:t>
            </a:r>
          </a:p>
          <a:p>
            <a:r>
              <a:rPr lang="hr-HR" dirty="0"/>
              <a:t>Dobivenu veličinu izrazi u kutnim </a:t>
            </a:r>
            <a:r>
              <a:rPr lang="hr-HR"/>
              <a:t>minutama.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rasil2014.yucatan.com.mx/files/2014/02/Fuleco-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475" y="2588535"/>
            <a:ext cx="3943761" cy="2218366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903885"/>
              </p:ext>
            </p:extLst>
          </p:nvPr>
        </p:nvGraphicFramePr>
        <p:xfrm>
          <a:off x="899592" y="1633444"/>
          <a:ext cx="69127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D(36,54)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D(72,96)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D(180,240)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V(28,42)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V(15,25)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V(66,88)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461498" y="3008779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0838" y="3345487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0838" y="2682199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F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Službena </a:t>
            </a:r>
            <a:r>
              <a:rPr lang="hr-HR" b="1" dirty="0"/>
              <a:t>maskota </a:t>
            </a:r>
            <a:r>
              <a:rPr lang="hr-HR" dirty="0"/>
              <a:t>Svjetskog nogometnog prvenstva 2014. </a:t>
            </a:r>
            <a:r>
              <a:rPr lang="hr-HR"/>
              <a:t>u Brazilu bila je rijetka vrsta </a:t>
            </a:r>
            <a:r>
              <a:rPr lang="hr-HR" dirty="0"/>
              <a:t>brazilskog mravojeda.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33561" y="3488540"/>
            <a:ext cx="2088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err="1">
                <a:solidFill>
                  <a:srgbClr val="FFFF00"/>
                </a:solidFill>
              </a:rPr>
              <a:t>Fuleco</a:t>
            </a:r>
            <a:r>
              <a:rPr lang="hr-HR" sz="2000" dirty="0">
                <a:solidFill>
                  <a:srgbClr val="FFFF00"/>
                </a:solidFill>
              </a:rPr>
              <a:t> je složenica riječi "</a:t>
            </a:r>
            <a:r>
              <a:rPr lang="hr-HR" sz="2000" dirty="0" err="1">
                <a:solidFill>
                  <a:srgbClr val="FFFF00"/>
                </a:solidFill>
              </a:rPr>
              <a:t>futebol</a:t>
            </a:r>
            <a:r>
              <a:rPr lang="hr-HR" sz="2000" dirty="0">
                <a:solidFill>
                  <a:srgbClr val="FFFF00"/>
                </a:solidFill>
              </a:rPr>
              <a:t>" i "</a:t>
            </a:r>
            <a:r>
              <a:rPr lang="hr-HR" sz="2000" dirty="0" err="1">
                <a:solidFill>
                  <a:srgbClr val="FFFF00"/>
                </a:solidFill>
              </a:rPr>
              <a:t>ecologia</a:t>
            </a:r>
            <a:r>
              <a:rPr lang="hr-HR" sz="2000" dirty="0">
                <a:solidFill>
                  <a:srgbClr val="FFFF00"/>
                </a:solidFill>
              </a:rPr>
              <a:t>„.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5129" y="5254464"/>
            <a:ext cx="59766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/>
              <a:t>Riječ je o ugroženoj životinjskoj vrsti, koja </a:t>
            </a:r>
            <a:r>
              <a:rPr lang="vi-VN" sz="1600"/>
              <a:t>zajedno s repom</a:t>
            </a:r>
            <a:endParaRPr lang="hr-HR" sz="1600"/>
          </a:p>
          <a:p>
            <a:r>
              <a:rPr lang="vi-VN" sz="1600"/>
              <a:t>dosegne </a:t>
            </a:r>
            <a:r>
              <a:rPr lang="vi-VN" sz="1600" dirty="0"/>
              <a:t>između 40 i 53 centimetra, te teži do kilogram i pol</a:t>
            </a:r>
            <a:r>
              <a:rPr lang="vi-VN" sz="1600"/>
              <a:t>. </a:t>
            </a:r>
            <a:endParaRPr lang="hr-HR" sz="1600"/>
          </a:p>
          <a:p>
            <a:r>
              <a:rPr lang="vi-VN" sz="1600"/>
              <a:t>Hrani </a:t>
            </a:r>
            <a:r>
              <a:rPr lang="vi-VN" sz="1600" dirty="0"/>
              <a:t>se mravima i termitima</a:t>
            </a:r>
            <a:r>
              <a:rPr lang="hr-HR" sz="1600" dirty="0"/>
              <a:t>. S</a:t>
            </a:r>
            <a:r>
              <a:rPr lang="vi-VN" sz="1600" dirty="0"/>
              <a:t>mota se u loptu i tako se </a:t>
            </a:r>
            <a:r>
              <a:rPr lang="vi-VN" sz="1600"/>
              <a:t>brani </a:t>
            </a:r>
            <a:endParaRPr lang="hr-HR" sz="1600"/>
          </a:p>
          <a:p>
            <a:r>
              <a:rPr lang="vi-VN" sz="1600"/>
              <a:t>od </a:t>
            </a:r>
            <a:r>
              <a:rPr lang="vi-VN" sz="1600" dirty="0"/>
              <a:t>neprijatelja</a:t>
            </a:r>
            <a:r>
              <a:rPr lang="vi-VN" dirty="0"/>
              <a:t>.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2460838" y="3711646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60838" y="4058859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60838" y="4464009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60838" y="2661778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75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61498" y="3008369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84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5100" y="3358331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55100" y="3732263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67712" y="4091491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264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61498" y="4460639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24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755576" y="1044436"/>
            <a:ext cx="825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00B050"/>
                </a:solidFill>
              </a:rPr>
              <a:t>Odredi najveće zajedničke djelitelje i najmanje zajedničke višekratnike: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179512" y="2682199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Točna rješenja poredana ovim redoslijedom otkrit će ti naziv maskote.</a:t>
            </a:r>
          </a:p>
        </p:txBody>
      </p:sp>
      <p:pic>
        <p:nvPicPr>
          <p:cNvPr id="63490" name="Picture 2" descr="https://s.yimg.com/ny/api/res/1.2/1MIonn3dnbtFEC2Lx2iaMA--/YXBwaWQ9aGlnaGxhbmRlcjtzbT0xO3c9MTI4MDtoPTk2MDtpbD1wbGFuZQ--/http:/media.zenfs.com/en_us/News/gettyimages.com/fbl-wc2014-mascot-20120912-154443-8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13" y="5160148"/>
            <a:ext cx="1975811" cy="129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398963"/>
            <a:ext cx="8229600" cy="1143000"/>
          </a:xfrm>
        </p:spPr>
        <p:txBody>
          <a:bodyPr>
            <a:noAutofit/>
          </a:bodyPr>
          <a:lstStyle/>
          <a:p>
            <a:r>
              <a:rPr lang="vi-VN" sz="1800" dirty="0"/>
              <a:t>Prvo Svjetsko prvenstvo održano je </a:t>
            </a:r>
            <a:r>
              <a:rPr lang="hr-HR" sz="1800" dirty="0"/>
              <a:t>1930.</a:t>
            </a:r>
            <a:r>
              <a:rPr lang="vi-VN" sz="1800" dirty="0"/>
              <a:t> godine u </a:t>
            </a:r>
            <a:r>
              <a:rPr lang="hr-HR" sz="1800" dirty="0"/>
              <a:t>Urugvaju</a:t>
            </a:r>
            <a:r>
              <a:rPr lang="vi-VN" sz="1800" dirty="0"/>
              <a:t>. Osoba koja je najzaslužnija za pokretanje SP u </a:t>
            </a:r>
            <a:r>
              <a:rPr lang="vi-VN" sz="2000" dirty="0"/>
              <a:t>nogometu</a:t>
            </a:r>
            <a:r>
              <a:rPr lang="vi-VN" sz="1800" dirty="0"/>
              <a:t> je francuz</a:t>
            </a:r>
            <a:r>
              <a:rPr lang="hr-HR" sz="1800" dirty="0"/>
              <a:t> </a:t>
            </a:r>
            <a:r>
              <a:rPr lang="hr-HR" sz="1800" b="1" dirty="0"/>
              <a:t>Jules Rimet</a:t>
            </a:r>
            <a:r>
              <a:rPr lang="hr-HR" sz="1800" dirty="0"/>
              <a:t>.</a:t>
            </a:r>
            <a:r>
              <a:rPr lang="vi-VN" sz="1800" dirty="0"/>
              <a:t> </a:t>
            </a:r>
            <a:r>
              <a:rPr lang="hr-HR" sz="1800" dirty="0"/>
              <a:t/>
            </a:r>
            <a:br>
              <a:rPr lang="hr-HR" sz="1800" dirty="0"/>
            </a:br>
            <a:r>
              <a:rPr lang="hr-HR" sz="1800" dirty="0"/>
              <a:t/>
            </a:r>
            <a:br>
              <a:rPr lang="hr-HR" sz="1800" dirty="0"/>
            </a:br>
            <a:r>
              <a:rPr lang="vi-VN" sz="1800" dirty="0"/>
              <a:t> </a:t>
            </a:r>
            <a:r>
              <a:rPr lang="hr-HR" sz="1800" dirty="0"/>
              <a:t>1970. g. Brazil</a:t>
            </a:r>
            <a:r>
              <a:rPr lang="vi-VN" sz="1800" dirty="0"/>
              <a:t> je kao trostruki osvajač dobio taj trofej u trajno vlasništvo ali su ga imali samo do </a:t>
            </a:r>
            <a:r>
              <a:rPr lang="hr-HR" sz="1800" dirty="0"/>
              <a:t>1983</a:t>
            </a:r>
            <a:r>
              <a:rPr lang="vi-VN" sz="1800" dirty="0"/>
              <a:t>. godine kada je ukraden, i do danas nije pronađen</a:t>
            </a:r>
            <a:r>
              <a:rPr lang="hr-HR" sz="1800" dirty="0"/>
              <a:t>.</a:t>
            </a:r>
            <a:r>
              <a:rPr lang="hr-HR" sz="1800" baseline="30000" dirty="0"/>
              <a:t>.</a:t>
            </a:r>
            <a:r>
              <a:rPr lang="hr-HR" sz="1800" dirty="0"/>
              <a:t> </a:t>
            </a:r>
          </a:p>
        </p:txBody>
      </p:sp>
      <p:pic>
        <p:nvPicPr>
          <p:cNvPr id="25604" name="Picture 4" descr="http://bet-the-world-cup.com/wp-content/uploads/2012/03/fifa-world-cup-trop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88840"/>
            <a:ext cx="2411760" cy="3783154"/>
          </a:xfrm>
          <a:prstGeom prst="rect">
            <a:avLst/>
          </a:prstGeom>
          <a:noFill/>
        </p:spPr>
      </p:pic>
      <p:pic>
        <p:nvPicPr>
          <p:cNvPr id="25606" name="Picture 6" descr="http://www.evertoncollection.org.uk/asset_arena/3/76/93673/v0_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2431255" cy="35010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0986" y="5785722"/>
            <a:ext cx="25209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/>
              <a:t>Jules Rimet Cup – </a:t>
            </a:r>
            <a:endParaRPr lang="hr-HR" sz="1600" dirty="0"/>
          </a:p>
          <a:p>
            <a:r>
              <a:rPr lang="vi-VN" sz="1600" dirty="0"/>
              <a:t>zlatni </a:t>
            </a:r>
            <a:r>
              <a:rPr lang="vi-VN" sz="1600"/>
              <a:t>pehar </a:t>
            </a:r>
            <a:r>
              <a:rPr lang="hr-HR" sz="1600"/>
              <a:t>mase </a:t>
            </a:r>
            <a:r>
              <a:rPr lang="vi-VN" sz="1600"/>
              <a:t>1.8 </a:t>
            </a:r>
            <a:r>
              <a:rPr lang="hr-HR" sz="1600" dirty="0"/>
              <a:t>kg</a:t>
            </a:r>
            <a:r>
              <a:rPr lang="hr-HR" sz="1400" dirty="0"/>
              <a:t>.</a:t>
            </a:r>
            <a:r>
              <a:rPr lang="vi-VN" dirty="0"/>
              <a:t> 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3131983" y="2596105"/>
            <a:ext cx="2952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latin typeface="+mj-lt"/>
              </a:rPr>
              <a:t>Godine </a:t>
            </a:r>
            <a:r>
              <a:rPr lang="hr-HR" sz="1600" dirty="0">
                <a:latin typeface="+mj-lt"/>
              </a:rPr>
              <a:t>1971.</a:t>
            </a:r>
            <a:r>
              <a:rPr lang="vi-VN" sz="1600" dirty="0">
                <a:latin typeface="+mj-lt"/>
              </a:rPr>
              <a:t> predstavljen je novi</a:t>
            </a:r>
            <a:r>
              <a:rPr lang="hr-HR" sz="1600" dirty="0">
                <a:latin typeface="+mj-lt"/>
              </a:rPr>
              <a:t> trofej.</a:t>
            </a:r>
            <a:r>
              <a:rPr lang="vi-VN" sz="1600" dirty="0">
                <a:latin typeface="+mj-lt"/>
              </a:rPr>
              <a:t> Pobjednik svakog SP dobija u trajno vlasništvo identičnu, pozlaćenu repliku, čija izrada</a:t>
            </a:r>
            <a:r>
              <a:rPr lang="hr-HR" sz="1600" dirty="0">
                <a:latin typeface="+mj-lt"/>
              </a:rPr>
              <a:t> </a:t>
            </a:r>
            <a:r>
              <a:rPr lang="vi-VN" sz="1600" dirty="0">
                <a:latin typeface="+mj-lt"/>
              </a:rPr>
              <a:t>košta oko 50.000 dolara</a:t>
            </a:r>
            <a:r>
              <a:rPr lang="vi-VN" sz="1600" dirty="0"/>
              <a:t>.</a:t>
            </a:r>
            <a:endParaRPr lang="hr-HR" sz="1600" dirty="0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366120" y="4791787"/>
            <a:ext cx="2556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cs typeface="Arial" pitchFamily="34" charset="0"/>
              </a:rPr>
              <a:t>1 $</a:t>
            </a:r>
            <a:r>
              <a:rPr kumimoji="0" lang="sr-Latn-CS" sz="1600" b="0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cs typeface="Arial" pitchFamily="34" charset="0"/>
              </a:rPr>
              <a:t> = </a:t>
            </a:r>
            <a:r>
              <a:rPr kumimoji="0" lang="sr-Latn-C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cs typeface="Arial" pitchFamily="34" charset="0"/>
              </a:rPr>
              <a:t>5,5757</a:t>
            </a:r>
            <a:r>
              <a:rPr kumimoji="0" lang="sr-Latn-C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 kn.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Pretvori: </a:t>
            </a:r>
            <a:r>
              <a:rPr lang="sr-Latn-CS" sz="16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50 000 $=.....</a:t>
            </a:r>
            <a:r>
              <a:rPr lang="sr-Latn-CS" sz="16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kn</a:t>
            </a:r>
            <a:r>
              <a:rPr lang="sr-Latn-C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sr-Latn-CS" sz="1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6028459" y="5877272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Ariel"/>
              </a:rPr>
              <a:t>V</a:t>
            </a:r>
            <a:r>
              <a:rPr lang="vi-VN" sz="1600" dirty="0">
                <a:latin typeface="Ariel"/>
              </a:rPr>
              <a:t>isin</a:t>
            </a:r>
            <a:r>
              <a:rPr lang="hr-HR" sz="1600" dirty="0">
                <a:latin typeface="Ariel"/>
              </a:rPr>
              <a:t>a</a:t>
            </a:r>
            <a:r>
              <a:rPr lang="vi-VN" sz="1600" dirty="0">
                <a:latin typeface="Ariel"/>
              </a:rPr>
              <a:t> 36 cm </a:t>
            </a:r>
            <a:r>
              <a:rPr lang="vi-VN" sz="1600">
                <a:latin typeface="Ariel"/>
              </a:rPr>
              <a:t>i </a:t>
            </a:r>
            <a:r>
              <a:rPr lang="hr-HR" sz="1600">
                <a:latin typeface="Ariel"/>
              </a:rPr>
              <a:t>masa </a:t>
            </a:r>
            <a:r>
              <a:rPr lang="vi-VN" sz="1600">
                <a:latin typeface="Ariel"/>
              </a:rPr>
              <a:t>5</a:t>
            </a:r>
            <a:r>
              <a:rPr lang="hr-HR" sz="1600">
                <a:latin typeface="Ariel"/>
              </a:rPr>
              <a:t> </a:t>
            </a:r>
            <a:r>
              <a:rPr lang="vi-VN" sz="1600" dirty="0">
                <a:latin typeface="Ariel"/>
              </a:rPr>
              <a:t>kg, </a:t>
            </a:r>
            <a:r>
              <a:rPr lang="hr-HR" sz="1600" dirty="0">
                <a:latin typeface="Ariel"/>
              </a:rPr>
              <a:t>vrijednost</a:t>
            </a:r>
            <a:r>
              <a:rPr lang="vi-VN" sz="1600" dirty="0">
                <a:latin typeface="Ariel"/>
              </a:rPr>
              <a:t> preko 10 </a:t>
            </a:r>
            <a:r>
              <a:rPr lang="vi-VN" sz="1600">
                <a:latin typeface="Ariel"/>
              </a:rPr>
              <a:t>mili</a:t>
            </a:r>
            <a:r>
              <a:rPr lang="hr-HR" sz="1600">
                <a:latin typeface="Ariel"/>
              </a:rPr>
              <a:t>juna </a:t>
            </a:r>
            <a:r>
              <a:rPr lang="sr-Latn-CS" sz="1600">
                <a:latin typeface="Ariel"/>
                <a:cs typeface="Arial" pitchFamily="34" charset="0"/>
              </a:rPr>
              <a:t>$.</a:t>
            </a:r>
            <a:r>
              <a:rPr lang="sr-Latn-CS" sz="1600">
                <a:solidFill>
                  <a:srgbClr val="00B050"/>
                </a:solidFill>
                <a:latin typeface="Ariel"/>
                <a:cs typeface="Arial" pitchFamily="34" charset="0"/>
              </a:rPr>
              <a:t> </a:t>
            </a:r>
            <a:r>
              <a:rPr lang="hr-HR" sz="1600" dirty="0">
                <a:latin typeface="Arie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560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2000" dirty="0"/>
              <a:t>Geometrija nogometnog igrališta</a:t>
            </a:r>
          </a:p>
        </p:txBody>
      </p:sp>
      <p:pic>
        <p:nvPicPr>
          <p:cNvPr id="26630" name="Picture 6" descr="http://upload.wikimedia.org/wikipedia/bs/6/6b/Nogometni_ter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4419228" cy="33144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4295150"/>
            <a:ext cx="820891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100" dirty="0"/>
              <a:t>Najveći brazilski stadion Maracana dimenzija je 105 m x 68 m.</a:t>
            </a:r>
          </a:p>
          <a:p>
            <a:pPr marL="342900" indent="-342900">
              <a:buAutoNum type="alphaLcParenR"/>
            </a:pPr>
            <a:r>
              <a:rPr lang="hr-HR" sz="2100" dirty="0"/>
              <a:t>Koliko je kvadratnih metara trave potrebno da se pokrije teren?</a:t>
            </a:r>
          </a:p>
          <a:p>
            <a:pPr marL="342900" indent="-342900">
              <a:buAutoNum type="alphaLcParenR"/>
            </a:pPr>
            <a:r>
              <a:rPr lang="hr-HR" sz="2100" dirty="0"/>
              <a:t>Sportski tereni prekrivaju se sportskim travnjacima koji se isporučuju i postavljaju u rolama. Jedna rola ima površinu 7.3 metara kvadratnih. Koliko rola treba naručiti za prekrivanje stadiona?  </a:t>
            </a:r>
          </a:p>
          <a:p>
            <a:pPr marL="342900" indent="-342900">
              <a:buFontTx/>
              <a:buAutoNum type="alphaLcParenR"/>
            </a:pPr>
            <a:r>
              <a:rPr lang="hr-HR" sz="2100" dirty="0"/>
              <a:t>Koliko košta prekrivanje stadiona ako 1 rola</a:t>
            </a:r>
            <a:r>
              <a:rPr lang="hr-HR" sz="2100" baseline="30000" dirty="0"/>
              <a:t> </a:t>
            </a:r>
            <a:r>
              <a:rPr lang="hr-HR" sz="2100" dirty="0"/>
              <a:t> košta 108 kn?  </a:t>
            </a:r>
          </a:p>
          <a:p>
            <a:pPr marL="342900" indent="-342900"/>
            <a:endParaRPr lang="hr-HR" sz="2100" dirty="0"/>
          </a:p>
          <a:p>
            <a:pPr marL="342900" indent="-342900">
              <a:buAutoNum type="alphaLcParenR"/>
            </a:pPr>
            <a:endParaRPr lang="hr-HR" sz="2100" dirty="0"/>
          </a:p>
          <a:p>
            <a:endParaRPr lang="hr-HR" sz="2100" dirty="0"/>
          </a:p>
        </p:txBody>
      </p:sp>
      <p:pic>
        <p:nvPicPr>
          <p:cNvPr id="26632" name="Picture 8" descr="https://bicnews.files.wordpress.com/2011/03/recifeh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3610" y="1988840"/>
            <a:ext cx="3520390" cy="2016224"/>
          </a:xfrm>
          <a:prstGeom prst="rect">
            <a:avLst/>
          </a:prstGeom>
          <a:noFill/>
        </p:spPr>
      </p:pic>
      <p:sp>
        <p:nvSpPr>
          <p:cNvPr id="7" name="Flowchart: Predefined Process 6"/>
          <p:cNvSpPr/>
          <p:nvPr/>
        </p:nvSpPr>
        <p:spPr>
          <a:xfrm>
            <a:off x="6516216" y="5687548"/>
            <a:ext cx="1224136" cy="216024"/>
          </a:xfrm>
          <a:prstGeom prst="flowChartPredefined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978</a:t>
            </a:r>
          </a:p>
        </p:txBody>
      </p:sp>
      <p:sp>
        <p:nvSpPr>
          <p:cNvPr id="9" name="Flowchart: Predefined Process 7"/>
          <p:cNvSpPr/>
          <p:nvPr/>
        </p:nvSpPr>
        <p:spPr>
          <a:xfrm>
            <a:off x="7369968" y="6049642"/>
            <a:ext cx="1296144" cy="288032"/>
          </a:xfrm>
          <a:prstGeom prst="flowChartPredefined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105 624</a:t>
            </a:r>
          </a:p>
        </p:txBody>
      </p:sp>
      <p:sp>
        <p:nvSpPr>
          <p:cNvPr id="10" name="Flowchart: Predefined Process 6"/>
          <p:cNvSpPr/>
          <p:nvPr/>
        </p:nvSpPr>
        <p:spPr>
          <a:xfrm>
            <a:off x="7919864" y="4705492"/>
            <a:ext cx="1224136" cy="216024"/>
          </a:xfrm>
          <a:prstGeom prst="flowChartPredefined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7 140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375" y="834450"/>
            <a:ext cx="5424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Pobjednik </a:t>
            </a:r>
            <a:r>
              <a:rPr lang="hr-HR" sz="2400" dirty="0">
                <a:sym typeface="Wingdings" pitchFamily="2" charset="2"/>
              </a:rPr>
              <a:t>svjetskog nogometnog prvenstva</a:t>
            </a:r>
            <a:r>
              <a:rPr lang="hr-HR" sz="2400" dirty="0"/>
              <a:t> 2014.g</a:t>
            </a:r>
            <a:r>
              <a:rPr lang="hr-HR" sz="2400"/>
              <a:t>. </a:t>
            </a:r>
            <a:endParaRPr lang="hr-HR" sz="2400" smtClean="0"/>
          </a:p>
          <a:p>
            <a:r>
              <a:rPr lang="hr-HR" sz="2400" smtClean="0"/>
              <a:t>je Njemačka, </a:t>
            </a:r>
            <a:r>
              <a:rPr lang="hr-HR" sz="2400" dirty="0"/>
              <a:t>po 4. put.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56592" y="3557334"/>
            <a:ext cx="9649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fontAlgn="base">
              <a:spcBef>
                <a:spcPct val="0"/>
              </a:spcBef>
              <a:spcAft>
                <a:spcPct val="0"/>
              </a:spcAft>
            </a:pPr>
            <a:r>
              <a:rPr lang="hr-HR" sz="2800" dirty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Koji troznamenkasti broj predstavlja koliko je ukupno golova postignuto na svjetskom prvenstvu 2014.g. ako je traženi broj djeljiv sa 3 i 9, znamenka stotica i jedinica su mu jednake, a umnožak znamenaka mu je prost broj?</a:t>
            </a:r>
            <a:endParaRPr lang="hr-HR" sz="2800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5724128" y="5661248"/>
            <a:ext cx="1152128" cy="792088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171</a:t>
            </a:r>
          </a:p>
        </p:txBody>
      </p:sp>
      <p:sp>
        <p:nvSpPr>
          <p:cNvPr id="68614" name="AutoShape 6" descr="data:image/jpeg;base64,/9j/4AAQSkZJRgABAQAAAQABAAD/2wCEAAUDBBAQDxAQEBAQEBAQEBAQEBAQEBAQEBAQEA8QEBAQEBAQEBAQEBAQEBAQEBUQDxIRExMTEBAWGBYSGBASExIBBQUFCAcIDwkJDxwVEhQXGBgYGhwcFxccGBgYFxUXFxQXFxUUFBQXFxcUFBQUFxQUFBQUFBQUFBQUFBQUFBQUFP/AABEIASACAAMBIgACEQEDEQH/xAAdAAABBQEBAQEAAAAAAAAAAAAHAgMEBQYIAQAJ/8QAUxAAAgIABQEGAwUGBAMEBQkJAQIDEQAEEiExQQUGEyJRYQdxgRQjMpGhCEJSscHwYnLR4SQz8RVDgpJzg5OisxZjdJSytMLD0tMlRFNUZKOkNP/EABsBAAIDAQEBAAAAAAAAAAAAAAQFAQIDAAYH/8QAPxEAAQMDAgMGBAUCBAQHAAAAAQACAwQRIRIxBUFRE2FxgZHwIqGxwQYUMtHhI/FCUoKyFTOS4hYlQ1NiosL/2gAMAwEAAhEDEQA/AM/4Y9SL/X+/bCdXrvyPLY/Kht+eGpszxdewO2/5fy+uHFlrg8XXO/tWPDAHmk1yTlKOWPy355vf0PF+pG2EsovmvqBt/P8ALDpdvT5k8f38sR3oc79QSBtt/fTEOzuquS5GHz68iv7/ACwpowBelh7AE3/r9MNLR9r9iTt9evyw/J7X067X8hjgoSVIHp/v73z/ACw81H9drr8vX5YiSE83t123B49ar9cOeaubr1odOnreOt3qQEpCB0Nc9P13vCSAaIIv102aNdaO/TbC1rrf0Nf1AwpIq/DuPnvfobu/5YuGlWDLpOXT1N/QDrewH8/fnCfsajzb2OupqrqSOCdhvvjzTxYI9N/y2IFenlvH2ZArpued+npuMdZzeaixal5mIGrFj2vpR5FCuv8Ae6lj9V2+R368/wCuGY+djuegIP8Ad/30wuUN0396HHodwCdhtZ+eK2JXEHdPxtexWhxtRPt/rj43wB/Y/Lcb+22IeVma9w23QdORv06HgnpeHxO3RSN+PTjm8dpK4C6ve6c4RwX2A26/Q1W4wU8saog7MOfY8e/5YDeUDtXU/kTR6V6/Pj54JXcjNl0CHZhspbj2/dv2BNg1g2lktgo2kbqOkKt77dlKH12DY4+lH/b64yUqHcgbDrX5X9cFrvHk2eLyjzLswr8J6n10kdB7Hg4wGTyg8Gd2BYghUI2UNYsmuu4FHYddztSdnxXbsVpLSO16e4m/gFm5H9rH6defphLrdAgeu/X5Vtfzw34p3sEUevvxt6H1wtEBG9VtuvH9/T0xhc3S7N0rwj135+n9+m+PUUgVQP0467i/7OG/AYE0xqxQ03V/4juf5Y+FL8vTc4gqSl5mY7UB6cf3v88KgzZ2uhXsPz9ThCyX/Tatq67X+XGHvstcCz/L896HoccAusU27GhuRZ9L/wB/TDscZPU/T+VY+39x0v8Advr7H648lJ6HV+d/7fni1loAvnI3FEe4r09cMl6/X8Vflt/O8Ld3Pqdq6AX8vzw1qJPBPOxHofX9dsUtdZuunk3vr7f3vhcvTofWga/MVhoI2+w/v0w4G82/5Cj/AL46xBUtSXFbj89h9epwpGJ4rnkVfH59P1wzOnpdevH6f31x6je2+/PNfXjE2VjhfNEQSaFfT+97+mJKTfQHoF/r+uGjI21V68g/M73+mGzNvvd+vqN7+t9BiC5VDrJTR7Wd/pv+lfoP6Y+VwDv16Vv7Xt9Mes/1J9xj6J+NqA9/9PT3OJBurbrx5PSh7e3ToBXr6YahJv6dBX/XnEuLLO5AVSxPAFX7/wBfYbk8YRIjXRHHrWx4+n04xW11QtO9k0sRvqN/X/f+zhUMWwJv87P89z86wopY4/Qc7f6emPD0ux6UOvFnja+nXEhqkNylzbDex+v02r1PGGWQbCmI3o8Ee/T9TiUIDvyRv0r+6wiZK41X7Ueh+eJ2XaSm1Qe59LOEErfB269PzvjClYnfa/Qjcf3eF+WtwNrrbELt0h2Wug6m+fT+yK3wtFX63fT8/wC/fHiRr0rfpxW/oMK9fb+X5DfE5UgLwsBvXPt6V8vXCRubFD3rkfS/19sfSr89zvwKv023+uGYk9Pfb3+hqiMRZQd7J+L5g7fugHf/AF/TnEjITrpljN6Jo3hl/wAkiFSf/CCTftXXEbUPYEelfldDfCi4Iq+nIsbfoP7+WOG6ljiDdqkfDHOrJmsgBHJGcjlc5lmWQgnVAMkmoMoCsrJKDqAANmtqJh9xuxdcPYULC7eftKS+mgGSMn/x5mJd+mNN3azCjVI7qv2fKZtQW2+7kMEhZjvtH4G59CKGxxC7rdsw5mKVsm+8GTh7Pg1IVeJ53Mesqf8Aujpy7Ag7+FJenTi8z3AlzGkDGcmxPaAZ8X38l6CB4e0G+f2tf6LMTZV5stJoNT9u55lRqGpMjEzEMRyUWFGY+qyj2xOzzQDMy5t1H/Z/YkYy+VjNaZs2oGwvkrJoBbjUsTXs2NlnsoYnd4FGqCGPs3s9D+ESyBTLJzukaiMPW4XKz+uKfM9lQRBFfU2Q7JokVb57tJuBX/eMjvwNmnlKHaNgOjqg445+tjYWHfo0xjoXOPIrRzLe/fO59Fj+yHlyRimkjOY7X7TmSTwgLeHKmUO6gN+B59OimKiNBVqIXvp+bOAJ4g3ULqHSxVir6navngF5TsfNiR3Gk9s55dUjk6o+ysmx0qoO/wB4VGhAN3dWI1CN2fWfEjurP/2THkY5gWC5eCXMPaqIYqaSV6LkKVjAYWb1UTRJxlxHRPJGHOAJNj4dw/yttZvN2TzXRgtB9+z1XIfezLRJKUhfxdOrxJV/5TyC2fwFq/AjGwdjbgF6VSoBH+DfbJeIwk2YjsCL8j7ivk2oV0Gn2xSZiJZA+U7MQtCo1ZrOyVGZlBstLIxC5bJqRaxWC+kFtbADFD3G7QGXza04dGJiZ1DBWDUAw1qradYU2yglQdhdY9jUR/mKUx8wLi+/iRyvmw6dNgnmZ7/ZHiPnYDrt6flWHXmIHHHXb+vP64imM89QfS/nfXesOSgnkD+f161/vjxrSShQSnEzSnkfn/f+uPtRuq/IDb9MMxZQ7Hye/l6fyOPJka9jtv8AvG/yri/cf6WAdzU2KpWlaha+tE+/yJo9N8emQ8UPqP09T+f+zbte3lrcEWR8tvXr/LCCo23+XX897rEnuKofFPJwfNR4o8D1536e+PFj23PXpzXS/wDoMNseum7PQ367kE7em2Go5utab6Gjxx1Jr/piDcKjnFqmA+5re9q2/ocetHxvXHU2K9f1v/bEcZsHqL9/59OmELmB6MfcAj25I2vHDKrYclJI2qwRtx+nTbpiD2h2isSl2O17eYWd7ABIoD+/TD7svGk3Xr8v5df0vFTmskJczlkZNcFmSVTsNMQBJa+VNqvmJoMeScFU0Qe8NccfsiqaPXIGdVm5/iLKvl8LTGwuqYEirViSRY5Iob9OaxZdkd9o5Gpho22IJHXe181D3viztxg0ZqSCWF5WgU0QvhFFKkbaDegrp01TBTQr0wIvjz2HFGsGZhjjj1Eo/hEFC5XUhrQhLaQ29URRF3hxH2Mp7Mx25XXoajh0YZcG+Ollo42QbHf1GrjY/WsezS3RoEbdLFH3rb5YVl8z5VIqtIOwArr8+vphLxk7sR7UOfTawPofcYRuFivMuFl9Gpu9SCtgAPahuAPT88OKW6VVev8AfWjhGYfoKN9SpNCvYf1x6jnigduFH1Io7/lipyoPelyqdqHry397fT0x80VVe/pe1k9Pp64QrH0267gn+Y9t/wDrhckm4G229E+38sQGlVwn4XogiuDsbPPQ8/yPTaxgh/DvNTNS6PEjIrzr5QAOFkaqr0v6YGEk526A7et/Wtqs4sOzNQ4dtjwSCK9KI+vX2ONGuLUTSzGJ2+O77rpDLQ+Vd9wNxq1b+l9a4+mMv3+LPDIiA6tuFs1rUnbrt9cZnsHtclQdeh+DoABJ53Xe6A5IPO2LbI94liDPPINI5lbyqoAupAfw10bg+imgStN24XoWVcczC04JFkJpIyfw2xB3vbbgCz1vfDSxPuSBzxW35g/qcZrM/Ek5ntJhGpaCeZEjX8LhKVDINjRIBlIYGgd6o4JOZ7ryg/dOsoGxX8D7HnS2xvagjPyeMRUUEkNtQ3z7C8jNUwRy9m5wuduV/BUMaAmyBsebNe23z/XnDsw6bH0G9fneI+hwxDAqRdhlrSR63uD7Ef7N5fMbWSBz8uSL/Eavc7nApwt7qW824Aoex5/T/rhH20Xve3Tf8tvT5dcNZqccWPqBwR6jevr0OGlr+FdwRYHPTe6679NvrioK7Ubqa2dvZaPWjhtupVRfNLfT3/W6rbEFEJs/Tmt66DY81xtfGJXZQZnEEegSTHzFgHHhqDqBBsUTXSjt7jGkbC425LanidNIGK5z/d8qqszxAmjpMiA9OCSFbkcMdzW5GKp9QO53HIo37fl+vriP3m7nZ3ZVRiqnZopWAqv3oiQldRYNVtvZMmeJ4wqTt5wARWx8OgLOw4by77mr3FVtLA0N1NKPrOGmNhcOSYd7P7xFb+WuvI67+gvCY1vg1Z35/v8APDk8g5u+dj7+o+t8n9MMtmF9QT8wDxwNiel/TAtuqTEBP6bOxs71RJBrfnrWEPEf3qHX3/0+mGWzjDqQBXW6+n971hoZqt9VE7Ufrt63/v8ALHWCm4KcKPtQ1e1hSB636D574fikIPS/zNevoD7HCIs1d8ChXUX67mvz6YkBrBNKQOSGJIAIuwAduOpHrzjtPQKRay9EQ+XtW13X0xuk7rzPlYVRQxH3goqNIkBYi3I/wk1vqvkYHXYXaeXlzUWW8Smlcr5QCFOliASSAGJUIALIZhttWDx2NmFB0FgFQAA30AofWhvjYQOb+oWunHC6btQ88rW+/wCypOzu7IghosiFyPHnuzGu33cQNEszGgSBvbHcIhyXe3I6UBSIwxLsmtQJZL2LEGnIOxqhW1bChve9ne2CMaRPoe1plj8Yqb38tgWQCL1Ai7o1WBT3mzqyOGE7zMeS8fhUOlAyPtztQHtvirrNwtq4xxs0M6bXGPXO+TYXPVQWRr/F5autIv0q7HT1wh0JPsNrIu6POxFY+Vxwb+tf77X74+gkA43+X9d+cZG/JIiSpMc7bm9uu3Ffl0598LizQbYHpwb/ANT/AH0xF8SuLv8Av3wodSW59h7fl/fzxAdjKjVyS30nk/Ign09zhMMe/UD3s/1F1fr/AFx7Iq3sd/nVX9N/r7Y8kQevz4JP8q+pxCnISpc3Q9TwNq/n/Zwove6kCudzzXBGw9ufTDYYcWfqP7GPEUA2K+e1/X9McD1XA9V5Lm/U7ewO2PiT0O7A+49uu1H1x7IxGzUB6109id+b4wnLS86jZB2NEADp67/zxYlt1Pwleddx+hr+g/X+WJERPAsfOqPtscRhESaIPzBA/rf1woZbTvdcagSSN6rff1HHriRY7LmjuVllcyE3KhuVdTWhlYaWRrBsMpIJPNm8ELuX3Vy2XjBysYVHbxtmdi50EICzszUFc0LpTwBgVZe64O/v+f6f9MWva2XzGbyDZbLzCCSKVGJaRo1libXcfiLbCpCG4o0q9TWU0TpW9nr0i9zva3O47t+6yZUMwY61vDxRP/7PIrRWtQyRkiwJZSWmzDLwSLJ6WTIl/ejFJnYBGI2jj8XwgwyGXJ/5k52fOTuelvQkNk+IzDXJmYlF93K7Ikiy0MU8niyJGqSOSTqPUW3mYVS6m3YCzucWeWguUbXQ1M3Xa1jQCvwC5GH+Nb5JOEjJ9LyL3AJz138859T1w6c3CpPs/wBiy7l5kSRvv87nZAPxMKLKpsFjp8KCI2saKth6VJM9N8T5I4nzWZSPKZS/+HMwk+1ZqhY05cMTGG51OzFV8xWt8aWTsWOfNuZGaQwsrrGV+6gYoioy7aXnkCl/EJZ4UICCPxdbvd7e6Ebn7RHHGc5FG4y8swaYKxBKgh2O2qqZaZd6NFlY8PhBAlFydz07h9L2IA2ad1nZ3JBr4+91QjhGzMOT7NIMxjRPvJswzs0gSFApzDfgZS7BYgw4CjAC7dMTWcvDIkKeUyOxkdmPDTMtQxsa8scYUDfeQ+bHV/xMyHi9mZSQ5de0JIxlmRF16JXkiEXiAR0zxlnEmg0pUb0BYG/dv4X57PzJ9uZIctCTeXgaNRFQFQxxQ3FCzA2WJMqpWrdkOPS8I4kyGAuldbSSDkC9uYaPicTjLsdM3Qc8Jc74Rv735eSc7p9qGbLxOCCWWmBBPnXyvx01Anfpi3aYjc/pzz02/v8AnsPiR2BHAsHgoI41HhaUXZQLddvfz2TZPJJxib9bP6bfLCUTMmJkYLAk27spTURGJ5aVIZ/Tg7fT6/XCTIQBQJvnjbnfYHrXX64ZAsc7Vvzz7AgfX5DCJIhsQd+Nj06/I41BOxWd1Vo92AdXHUGvba/7GPA1X5t/zoeh+e53OPFXfZBfU3p+pqj/ADO1YX4nWqodKP6c/wC3pibBRYWTTE77E3zvQ39xX+mFiO+QVH8z+n+mPGFjf0rcc+3B9MJXngCuu/z+X/X54pghZ4O6kV6Vx/vz0/vnDPjHkkHoRRP89sONH15Hpe/9P1w20O/9D/03v2xwKh10nwr4A1e59Pa6GNP8OswqyEsBrqkXm1N67vcb6aFb17b5xMsbAAJ3of7E8+u2LvJdgSpIpYEEb7Ua21UxH4SR0YKTjeO5NwEdw/U2Zr9N7HPnj7rSZTvrB4nh6Ygv/pFsirrw61ehvbbfjEjvocvJGiyKnhg6lSrVmWNiooDfb8PvXTY5pOxMk0hkaCIkkymZgvkINsGJNhww9LAO3GE97JP+W4BAYFgG2pQQBt0u+OgHTBs3wAFt+/xXrqyo7KFz7A4x5rO62FbN8/X8sLNfp6n53uTX0x5417V67/8AXr77/wBcfK9gm/n1J/memAbkrwlrlMZhQfKSasUaIB+u353h6Ic1V8CiSa974PpV4Z8IEjkeg1cn5b18unG2NF3W7sSZiJ2D+FRpX0sSW61wdhW+/IHyvG25AK3p4HSyBg5qrhy7XQYKR0kZQaBPRqJ32I5O4q8JZ1N0FberHGocgb7EX7YV2n8G5VQsJVZQCa3B2H8LWAfkwxhOxM9JC+ggvG2lNJoXuBqH+JdiCd9Io2NsMG0kbgdDsptNwwxt71tRINyOTtRFEe3LGvl7/VWWlF8sBvwR79a46YW0C1RUenCna/dR89uMIy/Zym9PlPsAB7fl7DC+wOyUac4Wk7vdr0QG2XcDzKRZqrsDr71jcwIpSnHIOoDcGxuK63vt6XzgX5RTtYO38YXf1veuvS8bPs7LiVQ+1qANqq9tjvZ3NV7+uwJgF8FEMuMLIHubBlJ2khT8dgbEBRe4jvZQbAIFbWBttjTdmduKf63zf8/pib272eWTy0aG/HSttJ02Paxz674w2aGkncX6igRd+pO3oDeCpJnf48rynHfwyKx5nidZ/fkH7jyx3Ih9oCOZfvBdUFcAa13/AA31XfZWuvMBypGJ7d7rMmpioZA341JuqIBPVfmCRvV74byPackdXbL1PTcmga3Fbeb19L302T7aaueQQfXfnFHQtfkLy0fF67hD+yqBcdN/Q/TccrLCR5dKA4N8A7G9/Xqb9cI+yaeLG21f2aP+2CAnZ+XchnVkbT+KLSB5erR+XU1CzpdA3UEmzAzfc0N5oZDMQaZGURSHYeZRrkDKfQtqH+LoPJSvGV6+k4/Q1Qbpks48jgj7ehWXXLn133I9cajuR2ULE60XEbx6RsWYPq4NEcnc7UVqtO9Y3YMw38Mk9VXzHrtpHmLeUkKATwRyMPd2JZFLE7EBT6MoJ22O9AG/9cZhrhfHJeo4RUME4Asb4wb27/lZbrJ96X0OWgmQx76bRi/+Sm3+unGQ7/VIqTshjLDQFf8AEN730llIIHFN03HW0illAoksxBvdfPqFCmILJsfNQIA/DZxm+0FklcLTSsoC9SduSTwos7nb1OLPFh4r0HF5GspyDzxn6+SodTX0r5V/d49D0a52PQk/r/IYtoewp3bQImsc/wCHru34B13LDcHEp+6U4sv4cfv40bGzYoiMyOTtwVFV7Yy7Jx2C8PJLFGLueAN8kD7qhknPNE+/H09yPT54ldi9lzTG0CaQd2o6R03faiONIs41OV7Ghj5uZqBtiVjHyTYttyXJB/hGLDM9t0oApQKoABVAHQKKAH99cER0jt3Ly1f+LKeIlkPxHry/n6d6ZyfdeJANdyNQNWUQHncA6z/5h7jDnaATw2TSqRsrKyooTUrrpYMRRa1JXezuffFBmu9WsNo3qt+hv0O/Uc774qpc07btZFdP9etY1L44vFKmU/FOKOyS1vU/CPIDJ/fohVke504zBCt4SxS2kx5bQ1o8YH4jsD0UGwSCCuCz212jJIdTuGJFfhoVQ6Cgu+/GIdHejtW1/odhv0648iy7XZIKkcgU1+o9h63vilXWPqSC7YL6RDqZHpv42xc9bX/dfauhG3OxG+3tzXvWPnrgAjjej63ubv8Av5YQ0Y9ARVdd76mjvW/PthyHigOOG1XZ26X/AD398L7X2VT8Wyc8McVt9G+RPH5c16498FABQU18/wCnB56njDLsANwdunPyOx6+lnp74+WRT9OnA/v+hGJF1Aul+ECeSOvX+n97YWkIB2J9rAO/9j2wxl63PHXYg/pvxheYAIoXzv7/ACO2398jFdF1LWryWMb2SBYqv5evrx7YdiUV/U1X/X2wxlJ/ce1G9/T+ziSzN7779fXb5b4mxCnT3L1HAN0Krjrv71f64jLufwkdd2rk8UCCPr/WsPvI23p673d7bbX87wz4zEmwP5H89wb9jeJsdlQtvhPq7e3y3/3/ACrDLZd/Tbc3f5bcr12on2x8sZ535v8Avp/fvj3LzG6DMB18v9R9ecRpWgA5qXHHxq2oC64PtZ36+gv6YkJMR7/I1+l8g+/OKh5DsLJ367Hn1GPpZSt1R9LPWupo1+WIseSgO6K3d79j1A2HHoP7vGj+GliZiF28GS19QCpqxY3I4I6C/bELnmB/EPb3Pz9K6/74sch2u6Q5yRGKyJkcyysOVYBAGB9idjjSCPtJAzrj1W0Lx2gPejX2aw0hovNGf3B0rnR6aTY8M7dF01TWXY7hmdgbFqgPsqhvmCDIQQdwdjgIfspdvyzJKrsz6b1sx1NqGjw3YnzF5Vd4yzE2uVTqDZc75954cjl5czKPKtHStapZCAqqPVmoCzwos7Ljz9VROp6o027sAW53svTMkDma+SV3hjnimWeJTNEV0T5ddAk5XTPCW0hmUDS8TMAybp5wVkgdp95JJlaLKw5gSNaGWfLy5eKAEUZD4yxtMUG6pCH1tpBZFJcQfgV8RW7SglkeNYnimMZVCWUqVV0NtvdEqfUrYq9I13eTtmPLxtLKdKL9ST0UDqT/ALmgCcaztfFJ2T2XeMfte2/u91DbOFwcKm7291vEyTZSFjF91HFGwJBjCFAptSD5QvAIuq64n92OwYstDHBCumONdKjqepZj1ZmJZm6kk4Dneb4nZpjrjHhRfu7cg3RYkXfB226dbxpfhn8TTOyxzKAWpVkGwL/wsOhb90j5Y1qOGVTafcEXLiO/r3rQNzchQe/vaM2ZeUxtoyuTlMMlrtmJyFBKMDqqBmZGBFarosb8PPRPfO/v0/XGm7czKwQ5jKvayHMzZiKwQJop8y2YLRtwxiMhidb1LoDEBXQtiyxG+rnYgk8/X09jtt64KgNmgNGBt3jr33PptySCv/5vl+6myqt7Gx6UQPle3r+mPInv8JU7V0b+vr0/1wNu9/eZ9RjBFKSKBu9JIY11F7Lex5Ao4ykHfSVW24s2OldTXGr0PTpWPQQcJMjA5xsVVsALbkooSgU2553rc/lvf5bb4ZihvfcfMG/rxfp6Ylxzei1X+Xf6kmqw1LJexUsOtmr/ACI9+MJQbYQFrJbttzVc3Q29/NztXSsKEgrp8zXp68YjRFUsaAP1Nc/Or2HywoZnc8D36fW/X05xVwB2UHSpMCht9Qqug/60CffEjs7Ju7hE8zNQUC+SaBN7AWeSaHriv1CwDpN8UKofnX+n8iF8Kew2l8VlBYP/AMMdFnSkiNrkJH4TH92wb+LjcgYJpIO1kDFpCA9warjszu/Bkocvmc5JDEGe0mdZ3JLoDHHoVPDjO3iCWSmUKxKgg6LLN91PtEcmayLZedn0m4pFDSmInQPEI0X+NSJGW9iSNJVin8Su7qT5HMwyAaXhciwCFZFLxuL28jqrfTHEz9jLlVjnymckTMijL4fiRAAhaVGpWdUOoPr2cHhapvSxNipntfaxHvI5r11Bw99TA5kPcDYHnexuBjbclbvtFMmsx8csuZUg+AscryFlNAnLorMem+kgeu2Nv3V7LOZnjGay75cSJKMok/lkkVVR2eSK9SA6WARqkUBWIp9JHHc74rdoRGZxIkkzxp55EXzIh4ITwgZEJADyWSrkHVoFOdnd6M1nixzcrO2oqhXREEV0bUoKBSgFbkW3GokXhjRcPh7QOabhzX27iGklvl9CCheJ/mmwubIANDmau8FwAPnnpkEckRPiJ3M7Oyvnnz32daLeEwVpGFWREmoytuRQ0yEXzxjNfEjuD9ja7LJYOogA2aBNDYLrOjckg6QdnQsIu8nduNJFZF2I8zOxcyPG7B3fc+YkXaUjDcAHUq9zd7+w1zERVr6sNgRelhRH71gnaxvXphVJSQyBzWixCxrOEtihZLyfcg+FlyQoS9q+V7+v9eKxue68UfhbM4dlYWgcctd6lGxAAH4h1I3JJvOx+5mVkM0MUqvPAUWdZFsrrjEiFarSGUj73RIbV1XTpJwzmMumXBjcnLlr8rkMdmNNCxBUg3YYgsVYatJJULm0EkY1uIt3KvBYyyYOwcY+X2U4ZNli0s+sldhbN0/idmY36MTgcd6O5v3ayMdJDIQlb2xFgH1oXQB6cY2cHaSE6Yzq9KsqPa+NuuIXeDISytoj+8eNAdGuNXpi1BUtGlZtBpU1P5dgbxmztMloJ5497XT3iEjGRFx8B4n9t1jRHW9AXzv6H+Gj64fWXgbG/Vd9gf3hiyXsWW6kQxUQDrDa+L8qfiN1Z2AHUjDEPZKMdCy2ws/pwQrs6XY2O4346jsbIRcBeRZFI4XaEzFObsqpur2PHsa29LHT2xt+6/aUG6BChY2bIq76NdkkH8hjDZ/LFSVIphsd/LttseCB1r+lYa7LmFjykFd+QQKHqQTxXHtiI6gsN7LEyuabEIsvHZ8uxsbMpqjXut2Pn8sUvezs/LqtmNgzXWmqJ36GxXXauB6kY0PdrPB0B0kcWa29Od/y9vfZzvb2UrxFr8y9QPl7k/L5jDFzw9lwtibi6ERmNHgAdWFbbe/9nChPos3a87dP9v5fLD86EdPTc9T+ew/lhvQOnpyB+noL564XRzFrsJRxLhsPEIuzk8jzHvop2Q7SB4PPT++nXA77w9pS5/NfZcrIREq+dlYhG/jclSNaC1jUHZmutmDYu+3+y/FRhqZQ9glRR3sHg0ff13BB4xD+B/YJiXMBx5xP4ZI2tVjR0IINgMJC1e+HdJUNLS7mOX3Xh5eCDg0clY74i2wZtbJtq8R7vy+b4bpGjBM3mEm0soJZUS2WmBi0k0x9JC1hTYKg4vuwe76waGRmLGNUm1MSkraVBat/DrSAmkEaBTBj5sa7trsIOmph4qEb6gHI6EMHBvnp87xVZXKaFCoFAGwUCgK4FcD6Y507ntIJ33ScfiCugeJGyEOvfZu3jbIzsbhQE7azEb6RHmHQ0EVXy3hnpu7yCZV9SUsD2GKrtruRFLGI5pJdZdpHaN28MO5tvDRgyCOiVHDEAE82d52r2HInhEaXEkYkB3WrZlrc2d12JG4rYYVD3bViXeVUYA6j4ZIomyA5lW/lpFE1jJrzEfgwfdvqndf+IuLVpbFJZpZm4sL3F9y4jaxsMboRdp93sz2chnyuYkky4ZfFhkPSwoLqp0lW2Swqsux3Atd92B2sk0aSoTpcXvyDfmU+6tYPQ1tsRi67R7NVkYPqaNwVIegXDCidK7CwTvufc84Dvw2yM8SyAvUTOdCtuQAa1jcUZFCkj2UjcmiJJ2mMuebEfPu8UuET+MQlrh/WYRY7amm+9sYte55c85JWb7QAxR57Ms3Ow9COR1Ff688YivQO5J36kfkAP50euJOUkFb2DfBN9fz3+f5YTT1ZdhqfcG/C0dO7tJ7E8hyHv08V6JSeSaHuBsRe970PphAm28rbX8z89uh9j64XmIrutxXQ8n13HSr619cJmyoKgFqJF7EDb0oDpVcbb/UPSV7QR87r2QhFZ2I8ovYVq9FAvmrN3tR9CMZ+TvBNEdbIhUn8K6SVGxo2WPsWpd723xpYeyGfRGN1kco22+nQSavbcN89iPS9AnwTyhtteYU7/hcCibs8e/HB64ZUgia34he6f8P4eXx6wFmezM/4qhwpAa6ogrzvR0iiL44/LD6MLAJJ2rerA9T8/p/XEjOdiNlmMLO0qkExsfK+kKdQbcKSNqNir43FQcvkxQotXXcG9yf684FqWtDrt5pfxCm7GS1t1JzGXHPzFfhr6jj/AH264aQdLF/5vUYUAB6da3P58c/n/THj5hb6Dk/I/n+vOBSbpfYr54LvcA1zQI3onkcbeuPHynvVenBX8gB8sfGez+HevX16Ae3t/THoj222A6ni7quu1Ec115xexspITJFbUbPuenp02+XXfHigE73dcbdNuoP15xIjrqOavp055A9R1woV6EdODxzx1HW9sddSFFkZfYH1u/8AT34GGIJlO2u6u+ny3IJ682euJpIW60j/AMNfW9/15OG55hf4kvpfPBAo4uO9SG2SYZN+tdd7HB4I56bbc4Wsu1AMAPehwDdED9cRYMvIRpbRsSRp1LY+urff2qhhX2Y9Savbfjpv7exFYuWgc1NgnhydyNgNzyBdGgduefbCUqzuD1vV69KFc77Y+ljHQ1R446j5c4W2X1G9thQ4Bqt9yR/t+uKGxVSLpccnu1HYXwANvTD8qn7L2hf/APQTfq0Y9N9q/s4hDLmr5N9Svpxe+354fzSVlO0D0+wyD85suNj+E8/P57YJoW/12eIVo8OUX9jXMVPm0/iiib/2buP/AM3FT+1Z3vM+aGVU/d5X8Xo07jzH38NCEHoTKOuKf9nTvEMrPm523WPs+Z6/iZZsuEX5szBB7tgbZvNM7M7nU7szu3qzEsx+pJP1w1j4cHcVkqXDAa23iRa/kB80xdNaBrR3/VdPfsVr/wAPmz0M0Y+ojJP/ANoYtf2ie30L5fKqWZhMhmC1SiVWEanfZ3AZtgdKCyVLoTnv2d+1/sfZE0+kPJNnGTLx3p8WUxRRxpZ4XWrszcKiu3TFbnslDk5UMs75jN5uVJpZr+48RfOqrwKpyq+djuABSFVUy0hlr5ag7NNh3mwB9Pr5pjSZDGn30RUbIxTqBJBa6VFLSgBRtQ6bcV0rGK749hw5XLuYxIhQ+IjMQdMg2WqAFE7GzwfrjyFMuZ1dJpFawWBd1js76GtgpJ4G35WLou8uaiiimbx5Zm1AeGWZ7sggqpsUQAARQFk1YxaNpJAB3T2VoDCSNh6BGP4rkDLm9vvE/OzWAnMzFgQzAA7gEUdxyTZ9qB2+WNpkCw7Gygkk1SFI3ZmbU41h3ANm7VWC777VjI5Uox5RiNqH4vqNV8e3PQYU8PgdEHtGdLiL2+a8bxB15QR0H3QHn7uZmTNyQxKS5eQoCyjUoY7hmIX8Jvn1+WNf3d+HOYMgjdGViu7EXGCAb8w5Y15V26AnzDG4zOYaPMqw0+G4/FsGjlC1Q33EigXQIBQcXjbf/KaQBT5dQ3NrqVvckMCW9Be2+2+PUyV8pa0AbhO+G0kU0YeTfuWGmC3wAP4d/wDWv0vHlUb2I/X1rg1Xzw3Ll3Df80FRWwSz8ydQB36gYcijJH41IPoKPp6n+zjzrmgHBC8iWm69OW69DuRQP61Z9f8AXq3mvDFkiyCdypB+oG1/0PXC8wm9ckAbXXp+n0w1LmQgtn0HpqND0Nnr8+nU4s27sNGVwucAZTqSKTuoPNHzGrHTY9P72x0V+zTliMozEECTMNWnclEjQAm961Bl23339udMnKrcMGJG4BFdOBuSOOnX6gn9wO0MzJCYFzMkEEVswgCpNIZCxrxiC0UagbeFpcsXJetIBlCRFJeS4x+yNoqd75dOx710rmVBUqwsEVR3BB2IIOxBB3HW8D7vL8HcjmASI/Ac354fLuT1Q2h/8t++Mz3K7GaKeORM1m2Q6vEjmzMuYjkUo2kkTtIUZX0MHjKnYqbDEEudkTWv0B/PfD9roqlmq2O9O2S1FC/+m8g9xPz2v5rnPvD8DM1CdUAWfnQy0hvprViPKeCQx5PGI/druZUkcTlo2mkljlVQpeMxouokm1awxZSLF1yNsGz4nzSq0Uni5iDKpFmftEuXMWuJyYDDM6yK+qKJVnLaVcglbUiyPZe4zntGPNAr4aqxZSza3l0ND+HTo0hNFktdrQG94N4d2VKHanYsSL8naXNsOeQfkOi7i3F6qta0OAvgOIFtTdbXZ5YLcWA3I5qs7O+HeQjYN4IkYfvzAyGxxpDDQKN7IoAN9Tij7V+JM0jR5bJCPxVghkzOYmDPHAZUVkjWNWRpZ3U+Ju6IiFSdZal3/eBKBqhzZ6D1OOdO5HaPhZiYKdSTv4qjfWrKioa51IURWA20UQAQRQFQ9sLPh3O3f771myYSPaJnXHK+3h3DwUf4k57N5PNwdoqomehDmhDG0aTQ3dPFqk0N1WVDQYJqTYmR7v8Ad6os1mYswhByy5cJIkgZZblZmYBCAdatGqG6UBWYPS+Yr9msb1hXYVsQrH9aOB/8d8340ETawyjMCFihRmVmUnQ+k6k42DVuRzeMaWvfocyRt7gi/Tvx3Y80VNSt1tLDaxHn3ffyWRyvxPTUFWARqBQ1tRroNW9/QAfzxt/hn2j2d40v2iXwpShnZ3kRI5I6RAPFNMghr/lFxG+vUVYxpoYfuDkp0UeB4ZUabi8p2FeaiA/r5tW+/OKz4hdz8ssGXjMbiKKUAlSqSlJDTjW4YCzRtgaqwNhjOmqAx1mYvg9/T5raoo3uF3nbPsJv4id5os7LJl8vK0qKKV1s60CqxpgFBHiO5OlaY6SLu8CTsvsjMCZUSN3fX5VAINDqSAdI4snjrWNz2V2IkGaMmX/CAwiQNuy6hpJJNFiuxsnffrjedg96ZW8QfY5UdRqrUn3lbUCGGk2QPNtzjKaVzXustI6VukC6z3bvYDwoBIRvp8urWfMGvzaVG2mtro164qsuq1uGPpZN2D7n9d/pjcZztMMsAzKrHNKxEcBk8zhSha6bz6dW4F1asRSnFz2v2HBPGUSKON1H3ZjAWyAdAc1bB6P4iTVHYkYWyxOJvzSmt4a97jIzZU3cTtCvuxurb2xOxrj6/M8jG0y0pFggEURYNj6npuRua+WBQuXlhp3hmjAYpqkSRF1DkAyBd/Ye/vRI7AzauisWI13amv5Dfpfr640pnO/Sd0ridyKxXa0S+YjY2bHobo79eNj0o81ikkkANBT+fS/XfBF715NWFqvmAN0tbXu17EnetwOu/TA+zi6b5P1H9SRsMY1DA0qsoA2TEmc3A6ccmx0rf1/n7nFp3Vyo+9IFamjb6lXW/lpjUD5YpzmNtx9QAPz5vr/0xo+5zDQ5pR5x+Ec+U1x1stz/ADOLUr7PwvM/iYsfw94Pd9QrXJ5op7qfxD+o9x/fsnP5cXdc8MvH1GHZ02NdcRMtOVPUr6f6e/8APDIC+V8jc7TaNxx9P45q+7Y7QQx5cDfRAqN7MHkYj14OIc8ig7+ZttK/ur/ib1PoBx8zeKlhbeXqb9/X+/lhcwC7df6YtoBN0VVcSfKSbDkPQW8/oEntrN3qbnSpO3Whe3z6f0xgw5AIvVVeYij6AAKAOPQDGr7aciM1yaAr3O4/K8UyZ+GLSs7MXIsRIuogXXnYEhSOoAIG243ADq2lzgwBe7/AVK6WGWW2XOt6D+Sq1oOCRv6cEDnrVeuPGh9hxXQnji7r0xdZ8Ai11KrVp8QUbbhb9fc0KPJxq+6HwvmlBkl+7jAtRsXav8thYyOu7fwjrgRtNI51gD7717aWJ0btLgf38EP8tl5CQumyx2VRZagf3RfHJ/s4spsgVXVI8UYujZ35oDfSLJsBC4J+uLft6CeKRogGjCkjTE4iVOCupwVLWKI1xZvUCDYB04xfbzAkrNmYI2KsD4kpLkMKIFPlAyngqYirdRhjDw8X+M+nu68rPxwuOiI6TzwXO/6RkHrcGy0fdXvDAJDD+Lxi4XUy+KajYufDQExqQvJY0QoJJYDFv2RFH4Mvh5mYKfwkzamXf/u/ELmjwLsbeXpgH9y+2AcyoD2EVkUqxZLkHI2VARpVQVVbO3QYI2V7UitUqMEDzVFb2R5vDcCgGO9llKlieTgqpo+x022Iv8yPsvpH4XmlNJ/WdcgnewsMEDA6G+c/RaqWWFcuqeI0hm1BJpnd9JYV5mYtpVz5a/Df8IBIoE7tTNIqBWDnoRS11N7rVAk72PqMDLvNmpZJJBGPLAwVPDoaNSIWFK8TqC+rzKxVq3VSiuCHk+8eaWj98CFAXWkUir1Bv7TPJtz940hv8sYzUBIBcc+yvL8W44388RI5ojBtvkDFyN773tbZant3uBNHEHQiUAfeBVIK+4FkuvvsRzprcYxl2ILXv0Xg/Tn6gYK/YPf9pG0xQTM4UFwEIvzAeXxAoYKW3bUCLvi6G3x479xxgfcGLMa6GtaLrXnDadmWiDrRmo0LFkERlC9zg0BM5W0kzS+meDja+/398lAzcwj8xalCkklfQ8jr9KPSucZHtX4gaSwj0GjfBogGmB/d4HQbc3jzsnts5rK5kkaGQHSyhihVSpIolmBUEWT5b62aG57D+A2UYh2nzDbbgaFG/oQpOCo4I6ckTDPLmt+GU/5gOLRexse5Z/snvSkpRRszgkCqIIs6TvtQvfg9ORd48hBsm/T1HX03P+mEd9Ph1BlBA0HjO/jIh1HV5WYKL0gaQGIHvfvh14B68bGh1+d1Xy/pgSqEeHM2KrxGkdA4Y39F80rV0/MAjitj7Yckk3Buh1vYbHf343B98NrBe5qhsDQuuo+VVt1xP7OyJeyzaUvkqOTQCgbWTVi622wMLuwEGxrnGwGVDdzYsLX7p5N8+lcXhMpG+3Ncf059sWk+ayakoZHLLd6a2IPAIAXbryB6nnEDtTs4aQylghJFtsdVCgw3B23BHPtjV8Dmi5WslPIwaiFCdwDZUVY5YG+K2PN39cOZ3MljqJF1W1cXYFbADc8D09MQ0yFG6B9SSb2J61+h424xIjj9hZ+denvzyfWr2GMb96Hv3qO8m9Wffa1H6fpheelIyXaJLAj7FV7Cyc5lB+W/61iQcmbsqprg1v8A1/vnGz+EuVjDzMUDf8PpICaif+IhIAWjsCAfQUD0vGsEoieH2vpubdbC61ibreAuUOz1dtQjDMGUK2gFtSh1ejpB4dEb5qMPjJaN5lkRfQJTn6Ppof4qPsDjuDtXvQuXjMjxSIi3RLQLZokKq+NqLGtlC37Y4w+KfamYzEr5mWOUCQ2GaN1SuFCswAKhaAonYDc4fcF4tJXlzjGGtHO97npsOW/kjZ6cRWANyib8AO8kM2bymXKkJlI8zNlw77Gd5DIzsoADusbMFvZVjG16iT38TuxIs5A0MzL4m7Qlvxo8dEOgBDCrXUFoVYOxx+fcq2caX4d5iUzeEsjoJj5yGYavDV2Abcahz+Lbr0wXUcLdLIDG63d3k5O/UommrGxN+IeaMXczvEtFZfDEgFBpUDI4r3FX/wBRjH/GXtwho1jChWJLFRpD6a2rovm+ewO22CN3X7mrOkcqyBxuCKIplJVgwPGkggg4DXxd1nMeHV0SyADc66VdPJIKxrQ9ScD8Op9cjnW/Rv3E/wBimPEJtMQbf9W3ePdlnIWssUYq2x/ERqu73vn0vnfEJ52BBshgbBsggjqD0Pyxvuw/hTOw1O8cViwGJZvltt/5Wb9CMZnvh3ZlyzU4DDjWtlT+dEH2P64ctqY3O0h2UjdC8C5GEnsjt1xsST94rknckaHQgnk0G2snnBGy3feWIadKulatTiyB1N8Hb6+++B93I7OWYzREgFotcbHpIjCvoVZgf9sNRZqdj9lJGouIbI3U69JWx+7fN3sOcZ1lEZQ2Tlt6f3RdDXNh1M57+/RdF5ftyJz4bZOA2AEB8dZHUkBmVMtqY2DQCQuiUHeRQVjJF7h9lZKQvDLlVjfTqVyc2goDdDJmEijJA8w8MrY1Ar5dT87d0/iHmURhFk4l0nVIwDxR3/E4sb72SXs+hvG0HxHUBPFZHYC3MavptgfwqzOSRenzuDsTpGwPn5qdsR/QD6FeH4fScRlOlgFm4Jc+/wBA4gkdfFXvxYyyZdxGkykSyQRRHyAIXYmVyVpWKxhaWhrbeUzUmgD9+c08k8oUjwxK+hQSQFVjoHnsnajZJ3O1bYP/AGN8Vco58xZCyhUaOJoWja/xuYn8RwQR+IiMadrNnHPsOQLAyDYktabnTR418GvXYk39SIdLfiP9l6zhHCpYWFsh1OJJuOQ5NF8467kqH2V2Bmmpk8o6MWAGx9Nz78Y6f+B2YIhMcjqzOKJSwAQTQ3F/hrc8n54B/Y0LBRpttuLoD5m/pViz1GC/8CuzV8W81qWPwpGCoxUBwyearYsQLGlrHnsEngeqkM1m43wvQflGxAPzcIrdz4mDtGx3KkJ9SC1e4G/yvBM7JFK3z/QbYAsHxGhuUJTNHIyIGZHArdNRieRV2q6YlW8p0nYN9o/F2SOCVddSyJSi/MjbBtPuATwCODjqebsf6ThzWdRTulHag4W7+MPb+XYNA2fihVoZsvmYSrS+SYx3INBGiaNUdU8S1qVrG1Eg9h96YcwurLzJIps+UgkXudjuvPUdcfnd254707o4DEkF1cDmxRY0eeRX64ldy++MuSnjli3ZGBKX+IfvIf8AC62p6iwemDXEPFnWIQJisu7e9y6kKUfMDYHJFcA+/GKTsfLLBGBCoRCBdcsa/Ezcsfck4v1zIcBxwwBF80RYxm07TTW8BbzLuo9UayK+W6/+E4G4i06Q4clrS6dVioPZObmknMYcjbZgdxvv7+nUfMbYou/SZd5dEcYmkCB5sxqDSMqa9ALncxKVkcWyqzRlY1mKzeE33vWRLMbBLGlidRXTqViH02xjOmpAg8Roy6oVdldaztHO5bK5ecyTIufeGRoMtLMgmEkkA0eJGAg+0zIqwltASNG+ywBIlCN3D42yxEczj30W1RI6KUEbe7qvziRF1c5iWJt7VZD4ZUcllNoq/wCIgGzzviB3my0VZjwpXMzIVR2d5EQyIwjMagsD95VaELsykAMTRqu7mdGYGuNnSSPytpjSRlBu1eGYaTR/iAZSGArzAkr4Vdmh5czah1EaxuXWOmeQFjGUQCMaI9GpVUCpBySxONLCXSDu38vYTOsna2InFj9Sucp85NC6PmBolRfC1K1wzRhiVeMjZJEN6oWCsV8wA0FQQe7PeXMay5RpF0EFqcjQaIKFPwttVSFLbrQwX+/nwfjnjIiohgLikJqt9o5aLpyAI5fFiVVVYxl/xjmbtbtp+y8wctJEMwsYQqWbwpUsfgY6ZhcbWprVRBGpiNWDqmnDzqbul9BUlvwZ8kVJ+yTNB9rnmSJctN4cbzSaFYkuJWDXpZq8GJW/FrScLuSDp+ye8nZseXOvtNFfU1SZdopHC8ACMpmdRBUjzx0F07VTHmjvN8RZM06+IoTLZeJxFlQdSDWNDFncF3lYOxaY0/4ihjZi2MT2bDNmpAsUbOxJpVH+poAepOLMpY2gE8vRUnllyw8ze3NdkdgfEOKMiGDNxzRuBssbRkfd/hkhaOSEK2nzyZOByAQTlVAefG47mdlwT6vBIikRY5Co0tA0c2opJGFeTSklEq8UkmXYBhGxMcixcXZzuhnoBHI2WlAX8WlSShVuTo1V0IIuqsEUMdX/ALOnfGDN9nbukUwmY5jfaSUbiUqaVTN5ZX0AXKJGIYuSZcGSjkUtqI3MbfTnpstJ3m7BeFQZCFRttYZSpNFjyB0Baq4U+hwGO2IFDlR59PJ0kC+lHYEfK8E/4odpJHHk8qJF8abPx5pijEhMvlnEkkt9NQjijo7tJKeTqOIfb/b2XdgfCjlCndnjjevkWBN/nhPxCFrSAF0FE6ojD9j0PkhLMoFghdPO/p7g+3U+hxnk+JRhLLGI9B0lSQzaihIOwrSvm2N7UNiLwWPjJ3jCdnuQmlZSqKyppBBZS2lgB0Gm14LLfOANN8LpWjWSNtPl1adR1E87EAAf36YilhiaNUnkrHg7Xgse0PHMWRT7g99hml0MFilW7JZSHCgHUgBuwOVrcgkGthofE/XAg7N7lTQwnNzyEGJlfStBmVW/E3T3rbrvjovsfuFNMWYlIlVqYvYrppRKs1xuVB6HBYDXH4Mr5V+MPwjJDUxmjjPx3+EbC1ud7AZ2PesYk5Bvr/e2FhuuCh2T8LIW3OZLgWGMaqACpplJLPTLwQQCp5AqsSe0stk4oZPCOU1KCRq0ySCt7t5XN16Ab8AY0FO4XKXUn4Cr5zaUtYO83+Tbj5oZZ/u1I0ayMVRQddMWDtQNAAAiiLO/PGwN4FjdiZzNu3gT+EENUjmMs1Dci/NxRBNckAWcFP4i9vt4alZg2uWNTpILMhYBytG6VNTUpF0cZLsiS0D5VVm1HUNTmMMt7EEI5PpuBxucAdq4fEBlfb+AfhuDhtOIGG43PUnmf45LFR9zu1bdWrSopnkKEsvOkkt5uP3SSNt7AOOhu5HxQjhysYkiLziJQi/uupVSHNm7AA1bMd13HmOMVmGnpPuYwjC5GM7EoLIpQE+8Ox6gcb4tu5+S7MlQRMZYniULJPqWSOkC6nZo5MzBlk0keXMDLuoOplG+CYHSS6rAfb+/RZcfoZQ1n5aTSbm9xfFjt4Gx92Qn+OnxFzUjB1DCSU+GGCEaVrUBGOh3YeY6hud6LDM9i/DMsviTzFWNlgF1G+mqR2Go+tA79Tzjoft74XZeRQwzhKodaucnK0enSR/z0YoRR/FwfQYy+d+HgGydo5Flq1+/81ci4ypoV1V7H8jY5Jmttax5ndfP67hlbTDTSDfLn4c5x8+nh4IYdndy8vEjaJxN4jqrUABopiQQpaqPLAk2Adq3nP3MUEsrZvyg2GliQbC6GoDMFfcEMb/FfmwbO53YscCGCl8VVDShkCtpksgeGdRWNqIsMwlIYgn92i7691bjZkYXVhGFGrtkJ1GyBuA3KmiTzjRnEmTvigkwGuyTzBI5crZ9eSNk4LxmGNk0chJcTrAIFhy7iQLj4djtq3Qg7T7iSvply8gSV7V/NoR1slWNWKAB9QSP8pMmTub2qAXhzUUxUhfDVmF8bAzRRwketuPbfbGw7HyTyh447WRVWgTobSANIGqvLYZulkirxYy9y84CxjSNQ2kgl/8Al6dVlaFgsGrYdBjCq4i6SZ7gBYkkXHK/7JxwPgIqqNstS3UXXIuBgE4GcnHXw5IdZfPzPrEwZJIzpeKqMbDY7b7E7hgSCpFE4j94oGzC1LI8qqLCu7MF/wAtnynp5axve045FIWYqXCAF/xagNvMTRJA2s8/S8aHul3ZSQCTMN9yGKhQv3kzgWVQL5tKgWzDZVBJKBWZQGVL3TaI25Sib8Nugmc2B+nO1uXkeXVDn4e93ZJKWGByieRq2RL/ABW7Gi2+qrLNzvgk9kpIZPLmSyMh+78vlFEBgyqDQNEaiwoE+uLTvL3gknRcvAPBhkjqGKDTrkRgynwzHJ4mZALxsTljlcohJLdoOgfAs7nDwtOWzRCTQr4bRtIiq5ioUXYMNURIrSQGBsEg2Dqmhc5hkGbb+B5+v1Xrvw5E2hvE5xJeb/6rZ9QOZ5IkdnRBIpTJO+Y2YsJTsteagKAUbCiBxRxeLnY2QCTsxSR//Lj7Wjsg1Zki7JjLludRU2Te/JF3eDtYSSJloJDLJmHRZGD+KEUnSBqFLQHmIUBQFsgajg39pdy+zQpdsjkAACxLZXLABRvZJj2AHUnjGlLSBsOp4y4n0Fht43RvEZg+TsxsPqf4ssx2lk8kWVRks5Co3aQR9pnc1pUCbs+aLRQNu8kJG1jexle18tG7GKCW0oGyYzuWZWBMMki2rJpI1Wv4WCkEBru3292Zms5JlstkcppiiMgzCZaGMsyyRp90yorhRr/5lqSfw7UzWfevsdsuVlhBldgqnx5ZGPkDUviuJHPlrT4hY0G6AAZVNMxrC5jbFZ0MLO2AIWY7H+F8wl8RpItN3szFjfsUofXF7286KDGa1bUoOqgvJroK3uhtzwTiwzPbeaKRlMvEdYtrlI0UaOwS2+hHI35qY2UQOJRD4kpC/chQ3iaLd1UEFmoLqZF8zIh2IBpU4vdg8+ibVNEwsIGO9Ycm6vcjcEmuvTjbrR/XHgfr136109/ehjc9qdk5SQijJBIwDaAokjGwJBDFXFXvT16XxjI94uyDCRdFSTpZb3I/iU/hPsCR+owA+Mt9+yvKT0E0I1Objqo5jIrY787k9N+aAv5b42vwfP3s4o7Q8kUD99H7nGEhzINew3rjUdyf998bD4ddprF9pcsBphWi11qMqaQdhy23P9MZ6dQcBza7/aVSlt2rfFU/xq71SCRo4tQEQChhR+8YamAFdFpb3o2BRBBxPcozSEs7zJr5ZjrVud2RlOpRe+kAaQSTtghZnJRCWQEMIVjjdi2vX4js2p+C5ZmB3UUeg2GLDJ9qZBEaRTEQp87byMCOmn8er2q7wxp4+wiETBcDn7716plKXZOFy58U+6n2WVSPwODx+DUAL0GgNJ1CtJIu6NVik7sZoJmIXJACypqJ/hLAPftpJB9jjo/43d2pu0oIzlImdoyXEYCa2VdMbk+elA1g1u1+UqDdcv8AamRaJ2SVHjkU00bqyOpq/MrAMprfcDHreHzl8YJ3CR1sAZIQNkduzO2Xgn+yRUq5lxmm08Iul1kiBNaQ8sSBttg7jk3im7Ai8fthgo8ifdWQWWMqh1i/4iyzaTdncjYHDnw/jlzTQtFEczMIJfu1U23mjBJ6CpAdyQo3Y0DeCJ8JvhLnsl4+azaxK8gUgB1kdHZnBaQKDHWqQDyO25riyGXGBHFTv7PeQl3kQLfUoLheuWdgkOGANHjc/sFts/3YUljG+keuxsdbHv6cD6YEnxy7tJCpl1gq6MjqQAL0llC1W5IsehGrpghR5rOIj3LFIxcKjeGNIJ6OFcWfTdeRfrjLd8pC/hrmjEHUh7VaXgj8BZ9wTYFndRjwlO4skDgV7Wog1x6bW+y5u7p54xzRuDRDc+gYFSfegSa643faE0EcrS+BNK701R0qGwtlyUdlDNbEKuok/jGMv3z7lS5XzWJISaEqWByRTofMjWK6oTsrtWC/8A+8kMcbyOSGkKoSFDAMg3A3JC7hqqhd2MetqqgOonFmbEHHofqF5Wnpz+ZAdi4I+4+6sPjN3Ply+RcLI2YaUxVoVRHoDeMTEqlzRAHm1UQdr17o7gd3oEgjkl0oDEreY7URsznfb57DYYzncDt3MxhIUR58mWJCsyosTNYbw2dlXQ2ol4gdOrzABi2slwGEZeNZ4RIdKrGG0ka6ArVTJtX4rNDfHn614OkNFh3JtwaghpNTGWHsZ+x8FpMxLlUi0DwAsqFFXUv3gI3K8FtvNf198cud5UfLSzQaqAYEqCGFMBIm+leUZd1AB43GOhJu0MoWj1x+ZEYKzBQEKUwognymywIIG3XoFe7XYx7W2WRIszDFoUt/y5UiZtKtVsG0Oiq4DbRtYNgrrwyLUHC3Q/X7LficvZlrgev2+6g91e12vyNQI82+9da3FHBM7k9sN4kcQkDK7Inl0uQrUz3pU2wjG5NgkAb6gcCju93OmbNGCIqzqxBnjJCKLCk72GjsPo2VnJBsAEDpjud3ay/ZiMygS5kqrO0jeYlm0o8zqrtHFrGlERGeR/JEksm2C5eHaX/Eg28SvHYKR347tQwoGRZmzkqaYFaSfMvpQgsZVaR7TU6pyscZkUakQvIBB2WkksTUqk1HKJNiWUsSN/KdOghdIB3r3x0N8KoneaaaVpGP4C5CqhkVqKABmFwUyCCJniy2qRXknzMuZZOe+92VfK5rMQAlFy+vwwNleJpPFgFdQsRjQ1wyuPfEywF4Lm2wMnu/vjzVKSYA6Hc9h3+8+SMHd3trSFRpIrAApmAuh6XY+WPO8U0ZRtoFJBBoLZ2PQAFgLutz+eMJlu3cpIUWWJXai4ZlBAA22BBLsCRYUEgbnpfvejtnKapfDRDKyLUqqv721XyGVQGH+EjfbCHsyOq9GXDTiyN03aQCgI2oUAm9jTQo/KsRe7Dh2zYZSbGWAI5/73ZTYrSfNYIO/sMZT4bTh8nGymymqNxdlSGJRT6XGUIHocTj35yuULJmZvAMtMjFJGBCWD5kUgHfYEg+nU49ADraD5/JeTlYWkgclo4IGdSHBJXgmgWWypsDawVPFj02rAq+NPwpzGazIzMcsZZY08hYrIXiDeHpsFPN5VJZlqidztjWdo/F7sx0pcyzsihUKZbN8gVu/hFaPU6qrfYi8N9m9ua/PHG538ochWom+vQiq5v2u8KjDLBJqhG9r22v72TKCYOZ/VxuM4XO3ZfxAiHmnyni5y9BcSGJHAoDxFphrFVurcCivA1fZnxKzpiKZeZcupZ3URxR6ncygAO8rMwTw7p40RvJGoVzqIqO8vwtzZmMkcYZZneSECSMMVc2pILAAgOBsdmrEnsbuJmdOmRkiWTQrIHDvIVFKNKGgKG5LgcmumHAmu34hbmVnUU8cY1xuDu64+l1sv2acjnM5nDmMxmp5cvlXNlsxMySzgeRQrn8C2JSCo/7tStOQrnxg7jR9oZuRopNM5eRU2d43CsznxNCsYlJYkTbpbBW5W+gfh73cTK5dIEH4V3Y0WaQ7u5oKLZiW4618rXI924ok0xgImxdrOtq5LPYIFDdrJotWgjUea0WsULJUHtNbMW2XEffH4VHL5cGZwMw00cRiRlfQruoEj0CygqbAcJyp34P3w17MzGUklMeXOYVDpPn8PfWw2bS12ADQ44NE1gr/Fzv60+UzXhIkcHhOigCJ7s1oDKZIFc2zPBCk0gADSSZM6RgZ9gd7Ps0XhqHco2jy3ZU2wYmmPFAkA7nAdZG4R6Wi4PI/wB0fT1HbSa5DYjn64tZFDtHvI4EQXKTMZFBfTKlRXYINneqPG1Yx/w57LzXZ5cgspnfxQT5VdATRW9muze402AaIx9kPiDK7CLw11iO1OXZpkdT5iGMYckpZJCK7UDQJKgmvubFFnuz44wQHRBrQOztGzA1KjSW2iYfextWiVGFbbgGnopQxwb8JxnqsuLStlaAx3v+Vke4OUGZnzDTfezShHMspB8OMWscKBFXRHu5VAAXKuxJIZgYO6ndTKw7xxBnH4pWBbcbEIrs4TqDp6EjUSDWf7M7MEQCsVjihU2WZVCRrbM7sSAC1mSR+ASxsbEVnfTvdI1wwB0GoxUgkEkjMq6E+7Czq3hlpxl8tol8HwpZczkEddbKnhLW3eblLGFwFrrIfHnvWJu0DkJKeJYI3IUi1maRrDjmgmhtJoqehDAhtTmUdBHl4XgJCh/EZWQcbroK7fwg3X6VfxJ+HuZXw84sLK8KsphXSz+DIS5KpCqwK0cjEiGISuwMjvPmJGAGb7tZ3MSHxY2JkWg0UuxS+oRyhAYX8xXHBDr4SXauX3Tzh0w0Bl8/bdbOfxpW0TwwQwMwAczEs9EFRRjVAHAoDVeoqLFmsd3t+KJyhaLLSiZmbU8oWRFNi9LiSfMGV7JsgrG1kMrnQ6iz4w94JGkkgMmtQ+uRQfIsnVEFnZf3qJtr9DcbujkDOSijcAEk8j0AHP5Y2p4hFFc7HPu6HqndvLpGbYRUy/xrkcl5Qqs4VZTGEAcKTpMoKa3KE+UeIAu+kC2svd0cz9sj1xSRyLwaklYqfRlJ8prpQ6eowEey/g1LWqR0RSN1LW5v2WwD7E4Z7n92pIfEbLzvHMjMqyxMRYHCuu6uBf4WUkG6xP52Mbm6zNBJ0sij8XfhoY8rnM3rSN1y5Y6DPr8v4BqEwVbYjbRuaLAqMDX4e9oLUSK+yQrSE1q8oLA873d7YV8SfibnvAOXM6TrIjRTLLCsU6llpgfCKIyMDqR6J/C2xOB93M7VyUIDzx5xphRBhlRE2G3o3HIN/OjWCJYWTxmx6fdWp3zUzruabH3hdCfD3MtnJlSZQI0c6QJ0m1R+h8NIwsZfw/K41m9wNsWnemHK5XNReLmGieSTRl1qCaRTJQ1RtNBLmYFDeUtHNEgD+XSS+oK5j4iZiOXx4RpMiaIfGPitCjaHcgDSpYlU/GrAWuzc4wEnZ8+aeSViWcnU80hYszVYN7k7VW1AVVChjX8p+UbZ25sT5jG/d81k+o/Ovu29hcDrjfbG6NvxOzWZlZvAGqJHKF0jAdgALLDzswuwT6jjfAX7SyztqoEEbkAV7/u0BVHcV1OOiPh72yIYSWSVimjU6kOzlxqJKpZJO5IrbmsXPeHwphr0px5rTTIAdypsA+mxrbjCo1pa845o11AAwG+bLn3snvnnZZNTSP4scMUCSDyP4cXiabYVqYByt8kDezZxqu7/AGjnCwBLEHo72LYaqBOpvNzpG5xZdrfD5pnXwowyiywDrGVPABLZbMqTs3C7AXfposh3PlUN4MV7IQizL5iD56DZiOJqAU2MvHp8pVXLhwY2GOcayN0ufJLCdHT+6zHdvLSx5pH1+IXFbNoGpVFINXAC0NxV7++C1lu8uaph4KhxWhDJuwLUbYR0D6eVuecBTK5eSKfxJBJcrP8AjBUaUMaWtwQAi2J8oYBVXzG8bjIZfMAuPCJLsAZPFbw/DsHWw8I/eqLKoHHCnhcB1EOl9k0oJGtha0DAxYfVXnb/AGZM7M4iOyrrRTrKk3va1f0FDfijiR3Py3jSpET5NKtelXpV1ll+81Rf84QsDIsukyM+kFY5I0/Cvv29zg5dnCZjT4gGaP8A3cbedo8nNClA8vMm5XUEBDtssl3myTuuZ0PEwDxtIrZd4gjOutneGeSJ1V0Qu6XJl1804iiL3vT0vZv7Q8xslFTZ05ePD+VP7md9ey9TLFmIo5S1SLO7R5l5V8rCX7TpmklStBDaiumhQAGBB8S+5ozuam0SohYjMIWQvG6hAhVmRlIDFixYEldHFNYr/wBqL4YyHMPm4gvhOEE/NoyjT4hADWhRVsgkiix5Jxkcz2B4XZsmxzEJdGWRV0DR4kUjLW5C2sj6htoKna/K4pZ42a2yEAOaQL4zgj5jllY1NKXCN8RudQxbyP154Vz3TXL9lP4mZYNJGZAI4VYlpiKIjL1QWMhHL6QrAXuyg5r4g/EfMdpeRj4cGzCCPURatzK2gmWhuDSopo6dSnGH7b7RkzEgZuLIRANhqN0APxMdrNb0o2CgDcfD7uDIzK82qCKiT5WMzryVjjXeyLoODZ2Ae6xWpqo5JA2PYAAeXPzNyjouGy08BllIDyb5+g62Fh9Fr/2b+5s0ck2cfTFl1heMzSMAunxEdnDGhpQR0XbSoJI5VgNj8Re90ZjIUOY1MbNK5EZ0ySeEjrGxV9BBZllZR4igCPxwztBaeJJmSkMcfliA8GBSoihVHIWQu6SRoPEj8Jc40eYmkdJjk4Yo1fNyWHejuDFFkM2zhJXEc0t6AFRmU26s5eZ2NI0k+Yllmk/eYAKi4thDzoPPHqsJqo6+1ttn0Q+7DbNPIImEPhISdQkmZ1A/B4a+VYyTV6tY06gLFXd9p5tpJcukas7+PcYQqHLLFLqKEzQAEIXF+NFd/jW7AuyXeF1y/hSZ8wCNdLROPvQoFrpBp3VlIZCtllZSDjc/ATsucZ3LmZGRh4kyo/4xE0DIhdbJR2Z2cod1DLe52CoqBz6gk4DA4+gNvU2R1fxJvYgDOqw9SL7dyulz0sbaHK+Vyutgmt5Gl0eG9uGRi7BTHpOkgENKs0MjkPPfDiaaEq586hHQNWlpNyUPIB8xBb8KtS7hScNduJlc5mJ4stJE2bSFWkGrVE4JMTQytGfFhchYw8uWaOZAINRkVFiMf4ZdqvBMIqfRI2iSNlXWsgcRGUpH5UlhmaKDN+Apy8qZjJ51DGJZ7l1FG4klDSVb3RdkR496FwyTl/DCHXq0aBV69RXRQ3u9tJAO3GDV3I7jpk4XlzZj1V4jh2HhQpEdSlywVdakBzISUXSNPHiGS3d+KLPS52QWFSLwwBZaeUmLSg/ekYgKFH4nmX0xi+2XmzkjOSKsOC+YXwURJaRlZhMhZf8AlCTLZP8A5sUzDO34TqNR8PEbi924OP3SyKLSbqt+IHe+L7SNMYMTwuHZkKl2VkEZ8MooWJg0gRpCDLRZFEYEkmd7vdtxeBIy5aozuSEAijK3SytdhgeQBsCK43sfjD3OXL5BnVjNNG6sVQFI7lpHCx65HZ5mZWafMSTzuwFyEBVAa7L+J0aoLhdpgNGmovPINlu4zOrEgBkRgGI99t6qjJs9owfqP7hPaGuABa52R1zj2EbO4fxL+8VYhHGwVVaJ1gLDUCwVAc7lpNSgAt4UOY/ELVaJGn+IByefi8PtHKhd/DinAfLzxlqAaI52LK6vOdo4HzSSEDZydAov2bsmqQSySEN48qiSwClKHWypsNTEkk+g9MPdi95ezZ859gygaJ6naSfJj7PGjRhixbToSc6qtGilhe6cOtrg91P+XPZ9Prz+aVuqPzB7Tr9Fbd05xkIlyuSSOOJQpZjlneedtwZZysyTJKSGBimyqGJlaNdaopxnPir3ozj5YEan+9h1BIgkY851MzMwcEKWtUfMHhnTLhblb7394sx2dGzogKZWWFpkVCY2yrOsQaDzVDqDBRAXbwWSWNR4EeXIuc533ynaSPHl5lcNDKAl6ZdUkZW/DanFXV1zftjg0ONnbLg4tyELYMpP4YVJFKtTLr8QUCNy8axlJCCW8zSRnbffc0PdzKvm81BCtSa2kVSzMnljjJMmoByOLFg3YG2qxRmbPtFGyxZl4ZiwUwgujG/MhCk6Ddgq4UNRItTYIXwPyT5fPF8zpiMMEjuGZQsVhQNT3oFo5J3oHrtjGm4Y4SvEgHwh1/p9SEdVcUbob2Zy4i31+l1puzBAitBmYUzEDSurbhgJiyxsqOpCM2qvuJPs2bDRr4cWYYK+M/2l3bynZ4vJ3NHNISTIxJiKtpMWkgAPHTL56cP5ZN1Axu+1+/PZeczIghfVnHSVRmIY7AVYZZNMrsvhZiHY/cuJoixHlB8yivvWj6pEYFSfupFUt5WARRpJ1EqNULQux1fZptDH/gNodAHM0DCwjqHNkDyh6c/J5lDv6AcAKBQCiyAtDgY97J7WzEO6NsBuKtT144OG8pOz2VVyBzSlqA67XQ98aXuA9vumoAVZ4v8Akf1wFJKGAmyKjgL3AdVvPg94meLzoGabLeHa5jM5nTuXaMpIPGkUIyGRolKamA8yhsV/xw7hSr/xJiXLyys0byRosMcjOdSy/cSTxrwwNuJZVdiyeRjjTx/E2Ps2GRigaSQaY4UGlda7nXIF0rpDCwbcgigdyKSPvvmc72bJJmjGiy5iKHLRohVR4KvLJJbM7uWA0+ZtIET0FJOplwdzXyMxbUbHzx9EJxSF8TXO3DRj6q2/Z27NAjlkWld7RXKhthqryErq8M+fT1CmyAcbbuz3Zlmb7zVEqOxeS2Ds9aHOWJVHaV1+6ftSUI4jBTJxwRyCVc98J5xHlyEuRo2PlDX4Za28yL+86MD5huAtDqYveb4xMLhiVRKBpt7CI1CgwFsdLE/h2qhYo0ZxA3qJOmogeAS+iuYm+A9/ys98cPipmcn2h4ORcJl8rDDGYPCUwBqLaSNIYLoaJfI6URQIN4xHxC79/wDaUsMkMfh5gRtHIjHyGjrXQ+1hretQBUijsQxpO18jnEE2tRL47FpZEtyxJ1XQphTAMPIBdegxjfsTDWGQra/vKR6+o5/vpjKiOqTQRuCPkU1qqdrIQ9pFwQbg94uiv3N7X+zIUzcWhS3kDqJFJ/hYKSQL4PsPTFf3j7xieUtF/wAtfIorTdbsQOQLOkXwBgXeO5TzSORYVQXaht6XtQ4wtRIwVY1fjer8xvc3XHXc4En4e0Wc075WsVdILxv5LoTuqs2WjjmKgeKjOrWQHjTWWQsukkoAztBMJdKXmITqhngbWd6MuZIPGBpEeM0TbOWNVVUAupWNG7K7VdyO6eXibIxZawBHFGPEFeSWNQRKt2A4kGsDezzYvFF2hmNQfLprYQZcSaVT7uNygZWkNkmWSOtKtZRNRq2DY6RgEekdELFL/WDj1v8ANavKwf8ADFrH4WNfTbEfudUYDSNt8r4NfWv7vGSy3ex/DWMqumgOTqFVufbr8v18HazTXGg8wBIVaJ0jmhtfpd1ZUCyQMJoZnMjc0fqKc1MYe8OJwEU+3crG9SLQFaLDAeQE/hrYEGmsfwgcDA27QkUTyFSDOIWeIkeUzJIjxlgN6YppcA7hzponE3u9kGjj+8VgHANAEeH1ACng9TYFcUpBxT9luIs3FI5HheLEsshFBI/GRpCT/lXf2Jw2pmvZAA7dJp3tdLhdDz9syRZbxmjUyaV1LrqNCwrzPpaQor+QeFFJK5ZFSNiaAx7zdoZrNMY7eUhtMkKooVbBBD5YP4EFBlmRO183mZLonJ+Ux4N6QeUlgQFB2Vj96GUg1pqwARVXdggrZwBfjL8WIMll5crloWSQRmGJUQLHCWQefVVDwgdQFWzaQQLYjYOvfH8oZvxGwU/tfu1BN2fMmXdXmmhWM5kytOSVCuEWRixSBZAp8KPSo8xCaueT872jmIMyCFkD7iMGP8agmtK1Umnja9wd8R+wO8maydHL5hkDXaKwdBxu0bBoyTXOknYjg76jLfFjOUiiOCTUzsitGxuSaVmJoSquzNSiqVaFbXggFroy09b/AG/ZbCOWN12ojfARJM1mZ5M2P+4MGmtJUSMpPB1K1KCKaxsbG1a5ezZssyMruChZEmiUsw0IXkRYx+GR1V5HyoDZbNmEtGuTzLxkhjv33ongkEcM8ieIDI7RkRFrdxQatSkaSQysPxcHatH+yz2iZBmciS+qZ1nSVQ7lJFI++2tRJFKkUiPJY1De+DrVwthkMbBgWHnbPzuhYZnzt7V5uTny5fKyLmY72nMFg3kMRV5jFUwRkjEqTw7HxkACzZYBCZJpchqUAyx4n9/M1N2Tk0zX2aOR3JWeptP2VZG1JEhMMrSqZDU0waN58wfGcEzfdxvhz3dYT6Z1C+FKsjgKCLWR2KLbWsQzUMWahYHywiGNlUwi9j+0VDr7LzSkFlYRDYb7zxAMNjekkNtfGAj3LaMt1DVsuYe8X7Q+bkBCQwKD1dp5G+lSxr+af0xgJYs7nnMgEkhWtokOlAx28qClBI/E+5obmtjN8MOyVRowuXWNGB+9YBnOlqJ4LHzD97rXlAogpZnvbHEhXKxpI5Z11kVH4qr5ljVShzUgq5NLxwQhJDNmcv4ZGIcHFGiWFlyGeGft/K5i7B+G1pcjbkHYKfpZOnk7cHlf4hiy7pdlyRyOYPDSZCFcOCy6lRQwtSD7jjk3VVgow9gTSB2fMRwQu5McjafEkV2YKyFkRRE9gI+hdZrwxJFGmYmFfbeU+wZ2SBmOiR9UbsdRZXA8x9Tr1A3VkE8YCdTzlryTe3LzRkdXBqaLZKJ2a7YzvhoQcoC2oMSHKqARuoAXVYNk2KNfixmu63b0cZkjWVQNTN5SLJLMH2O4YPqpRdqBubx52B2k0skUchh0PKPwSah4S/eTMwpfBHhqwosTqB2AAOJndrvb2ZP2s6ywwR5dI5BDMzFRNMkqKr2GEfhFfFKCrbZmbhEwjoS5pLsdFtU1zWPsAT17uit+8Pd7LZ2CNTrTMgsEmuNxM3/MaEuruNYViwhn8KUaWKAprYhePurG0mjx9gxU1DIrHQQHJDhQmklk8xJtGNEYNHfzt3s3LyrL9p8SIKKhRlmlYq+qOEMdRbLo6+KhmZvs8ip4LBS0WKbsvseXNPNmo43l1HxRFD4kjBWWo/u0ZS2tSKkd1VR5m0nSMM2mGBl5NsDHP2LpSayokOljupzsL+XU7BSO7PYWWeQSZhAwStKINRkZiv4EO1UYgW8zs7xxxKZXRWtc6yB5XCBEDMfu0JWMrsySSKGQSWhJXX4oDFpUhdvDF33Y+G2e8EzSwHLlFOuMv52QMwAVrYozxFkJV9WmWRVYeI2M73r+Oj5KeTJPlIXih8NI/BPghYHCzIBGVkQkROFpTGpPAUGhnPVMrZX4Izf9vHGFFGJKUN0nVYW/fw6pHd7tpwjFTe4dR4UryMPwqAqroXSUKkOQQDZHmsWef7dd18wCtQ8o4F+ooG/Y/wCuKHOfE7KyOHiinfUilY4lGrULBjeME+cEX5NVqVIu8Z3/AOU2azHnTLSIgYAOU0ru2nymQAvISdIEdkEi6F4Afw2V8gYG77HrfZNjxKPRqc7PMdO5b3u33ynWN5ydEf2hodZQJFojbSxDyq2VEjOCo+0TZTUTpDk1q3ax5XMSxy5hfs2ZgVHXMJ4oVEeMAmdGULHl5VVo/GLS5ZtJUZhJlCrM7Y7eynZHZ8aSsCFVgEFF55XtpNK9dbszMxpFB3IFYjdk93/FymWzeVFM8SZgwxaIWEksatJJk5CNOXzDE+eOQNlczRSZB4jShq6NrPhbsNkic9zzqdzWD/aH7CmGayqwprdo8whjsDXo0SeS6UsVLEAkXprmsYPL/EDNlGjGUltB4bymCQaANm8UlQFKjZmYggdLwT/jn2BNH2dBmIn8PM5BnlCxKV8LKzqI2UQvqMIUFZVgk1jLKZoY2aOFWI+h+L2Yz2VeGZIEijVNUgWRXkK2xP4ygUKluipW4Nqo0kmOmjq3xtcO4+RJJ9PoqGqkp4XyMOB9TgD1W++G/ZGSyfZ757tFcuZJpWmikZEM4Vo0EcMMhHiF2EbOqxsKDngBmxp/hnmhmoIc20XhNIRIoJMrqE8SKFjLIrSPMYCVEhYHQxX8PPKXfLtifOmPUWZY1EeWi0BfDBKqEAF27qupnsmkAvSgCnb4Pd4RlsvloZzDHNq8ARF1EkyM5KOo4ZkLLGRZLbUdgCFxEl5cWYzfy6IukAY0Ocbnb+crZZnvDHDeW00g417JFGb8qDSB4S8IosIdcY0pHGhh9s9nxPH4enQNIQqBSOlV5lB2Yr0JZ6PA2vO/tFSy5R8o4KypL4oKGwImBVkK9R4gJ83GpNj6o+G3arNECn3R3FIgkaiSdmcgj5ggk7k3eFnYmd7O0yB7+qOEkbYXFgzc/XBHks92h2rDkknEcWWjnTMiJCVCaovBy8zuxd9bECYoFj0pbRkqQWOCZ2rky4ZFam0O2sC/CdKeOQAK1mN1XYAkDVsSQMRct3aaRnURF/EOqQyD/mNSqCy2SSAqjzORSgURiu7Z7dGWno6p08NkzCoVJALDeJjSmWEregEJpLxg62Olu9zY232S0B8rrblOd7YRB2Zm0BaOR0aWJ4WrS0JU5WKN4qCrHFFFAoBGoKeSxJBPdP4idqQwy07zwFWSVM0TKlOAjfjYSgbBajcKOo33PnbHf/Ky2IZw7uuyBJY3AAs6kZVKAC71eXpe4vDd5u5qShST4bnTUkXkLI0a/wDNFsHdX1Lq28gQALWKdp8Vm72upiLQ7RIN/fzVNl/i48GUhBysGZCf8p5hfguDriIQqRaUQPDKlWVbZTQat+IneWWUhpWKvOn3/hFkrw4UV4iAfPHqIqNiymizXW7U/wAN/BU+JJribagNLi73C6iaHOqqDAH1xO7S7pNm5NfieGqDSV0guHJJYVa15dFc7USN7L2R16d9SB+uzSO+93eRAuPGyAYxgqWQasN1Ovna1m+YJsfC6b+F3ehcj2jHKkflk1RSoh1Uk+lkEek6SsborVVhRW5IOOre2e3lglLBIkEi+JK2kmQ0mhpGYyKtIkQ1eRiyxAfugjnbu/3ZTLHUgBcb638zNuDp2ChVP7yqLYbEnBkbvj2kQG/7M7PDhaErZpnAAOoUv2fXpDHUF1Cj6Y89JI1m5siqyCapaBEcgi56i+3pjPmiJ212WswMbBiruCGRiCNSGM0VIOlomdHKkMEdyrIwDrle/ndHLL2fmIZnQiaMrNO4VbcL5CAbEawkKYYRaRBECg1ZyXdz4sZ0fjyDZjMK0iNLl5kiyzDXZ0ibxJFr8JBsMVDWOA13+76SZlFjlyb5VlYOdcscxfZgKMYGwBbnfpi0czXGwcD09P3V308rMuFguXOwe/GeOWbLmRpMt92rCRQ/hASIU0yHzrT6AF1EDagKGNoPiSZZvDOVh+1EhPtIUF3h8JnbzaQ4egtAMQS3QL5rnvL8NTM6/ZpBEGA1rpIVmssZPKfxUQKI30jcYoIe7DJmnk2uLVF5fK3iWwBAO1GItR6afXbDmgZ2zQy2z2+hwfoELWvjZd4Nrsd6jIHnmyyPffvBKWbLeIfs6EFYz5EJaJWJcIFZiHYsocsFOwAA30n7MWVcZ7xF0jTE1hmVSVYqNQ1kCrAPPUdLGLrtPulloi+ZdhJrYzK5KvHpbzCkIVlocBkJGw2IwPu6Hbc8WcE8TaGkYrpkXUhVqCq62PRbKsCCLBwFVTh8jnHmSfmt6aMtjDG7WAXYXfPs05qHwBpEciTRzFDq0oY9mMhA1MpZ2Uny699J3bHDRgCoCNSTAgkFSCNrBB5DA7iuhBFad+hM73nzsyFZ5YUiYgPFlo3XxVvdJHkeR9DcMiadYJBJBIOe7c7FickFAyGytg6hvuFcCwODViwRd4BZOyS4YdkTTwupnF0t7ON+WLADHdz8yqb/AOW+byUUT5ZkEcgLFGRXVWdQyNTDUrnztQOg0CQTWKT4h9sNIYhKdbNckjMB5mGhFkoAAWRISAOLAAFVed7ezYxlY4zJoVG8rOCWZgWAU6R5hodUBoVQvqcTOwO4scx1ysxpV8pOlRt+GxTHe99SgH2x6KpktG6T/wBwM++r/wCzfmlMDI3FrSbaC/8A7fkevJZD4YdqDLZ9Mwq61jEusrdBXjZC4voC/wCECyFNXjovtF4CozRjLuCsV6gqAqsvUaiSVnmjBVX1DWBQIfA7715WNMuY4kVBYOlBV0KtmI1FjveonCe63xPXKQ/Z8xlXnpFeMKy+HJEX1xltR1KUYeG1CRfKQQVailcURUNkkjIiNnWsCevgqVO2oQzKqL4Q4DfhLA3dUQa9D/SsXPc7PxFhFEinWSdK/UmzYCih1PT2xju/+Q+zRplwiz5p1QSMpbTA7/hiVV2MxIupDYBTynXsR+2fhuMusYy+svItsjMh0sCAgsxWFdizG5LBRFAOvZTJQhrdTj809bxIucB6KL3+7PEsYgiMRYtfiClgRi1BUamJUISjS+VSdxSlr0D9wvEzPZ/Z0UoT7PBK5fTrBeQlpZdGoWXKNpBbyqw4vAu7e7deFniZSHQ6XBqhwCQRd8gg3RG+NF3Y7ZnWZJRMyTKIwkmzBKj0Kq2KKFL2YGyXDWSRjP8AMSQs1Mwdx3Wyt3w9uNN7ixvfmSLfTktL8SPhWcrmI3EnieKlrKitE4C6VKSFWJYVpI1EA7jSNO7PZ/ddR+4PywXO4mZbN6hmW8SYbqwVVBjoeVVUIoKtZNEEhrs7400vcxeiMP8AKwH0OzAfL9cM6KV0kIe83cbknvuktQwxO0bWsPLkgFJ3fl1aVVVjrkFi19dvKqAeoLE3+7W+J765F0ib8bBSpLE6lAVgAb/eY2SWPU10FdVP3BB5DHqA7Wvy5/8AwmvbGM+LHdlYsrJ4jBUKmPyrqYu/ljABqyGpueAcHwzNjeHu2BuUK9peC0blcr1uxIHpwBwKJ2AF6tV/7YndlzsHDDlfMOvHG3X5Y1z9hJHllUgFiGth1u3sfPVsT0rDnZfZahV/y7/QD/bGszmvfdhxy8BsVzC4D4t+a02U+KkTRBfskzzgVRMKwE8Emcs2YC/4VjBPAA5xrfhdl3mhlkYIXZz4joqqSSF/Et2UIpBRJCqF30DAhyHdlXe7YHxNwDQI536j6HB5+A9JLNGBVqrAX6Gv1sflhH+bvP2fiE3NI1sHac8H+EEu0u5GeEpiSOST0YbIR0OttI3A/CxB6Vgh/DHuZJllbxFbxZK1vpLBQPwoNhYHPuSeaGDt2z2IjCzGPmOb9a2H1xAyPYq7/wDMHsCg/ma/2wXHC1huEDLUOfgrMZru9S3ISR6HYH/w8n5b4FnxMzgeRcsoABpnB6ruFXT0HU3vsOnJk71ZeOGNpH1aVFks9ewGlFpiTQAvckDrgN5XKiSR5iKZiDWwVEUUFHyA3I5Yk9cCcSquyjtzKL4bT65NR2H1ULIdiyZQKMnms1lgx3ijmJhYnzE+E+pATR3Av88VOZ7JcsWc+KWZmLMNRJJJIe7s3e535FdCSvh72cZzK2m1UhVJ6bWSOouxx6cY0Z7kHVa0SeVNAN86vf8AxLuNr1Y04eH9iC83JWPEHtMxDRayA3eDuXBKNSwrA+x1x2YzVkkxnkm7JZ+nUC8ZLu93PqeN/FjkRGEgK6rcCmSlqqJA/eog7E46V7W7lxOGUkoWBV0ciiDsQbBVgRte5+XGMJ3m7nMhQRMHLyBGEbWUQ6SXBAoafDUBQbJIAG+GVIyLtmmQ2Fxc9yFmrJ2wljM4Nhv3IX/ELsxDK8jB5DUcaLelVYKLU6RbHXrY0QACx204l/Dju9Plpo8xH+INqIA2ZTsy1xRFjn0PONP3jy//ABaGQBUVXJXomoqCzHjVuNz0J98HDsfugpiQgO3lFaWUjj/EV/QkYpPLrkc7qSfVDxAhgZ0AHoqDM99Hhk8SCBMyJQHkVZ1glWQARNu0ckbWgFxuEIZbUgGsVvxd+LWbbIyomQXKo6hTNLmY5X8zAfdxRIfNZFM7BRuaNViu77djHKyrIiMokNNq0+Yrx+EngXyT09KxQd8sqcwgDOQoYNtQFDpXpe/02OEtRXPhm08k9pKCJ8Gsb59bq57i53TlIOGWSCGg29MIkE1t1Hix06mzrAvk3qI89C8RUooVFFx8Ckp/KB5jEGVbHBIAIPUZ9k9pxRL4K7DlQnLEncgGgbJ3YkA7m8VnamdzUoYRgxqfKSKDMOgO1/kSMYPdLVyhzRYD3daaY6WMtcbkoWfEvtl85mHzMyMmtQqbsy0q0PO7PZ6kKa36bnEDL9vymNzIROQFH31yUt7bk3YJNE3W+CA/Z9DTJHYH+Cx86qh8xeKXLdk1uYlWyLAUjYtQDXanSDvtRJNcAn01ICX6eoI9Rj52SWeSPRe23v6Knh7RmmjZgqJdxgRqEDBlPifPUhKmumwBs4k9n90XK6iu/v0v2O/5/PrjT9o9nX4StsomjRiNioc0TfrHqUj0IB9sHNu6Ohd2RlA3JG5r199uuNKtmnS3/wCI+efuh4pNV3Dqflj7Lkbtzu1IrWF2JrkCj/ocFDubPmEy0UKN5waJN6VBksOXAtY1LqjHamZP4AGu+93ZQMiCl/FqOk6loUB8uf0xR5Dtbws5ZeNI0Uh/EaREIcaStxJI1lbpQhDEAHCGvJnd2A5Z804p4Q2Eyu54RD7ndr9on7REHkYqoN62cWBQdTISpj1WWYBrFBgCVsd/HLINJm0zEgJjkggMhiUeQoGjZdJJ0UU0qTY0lTvwdR3d7x/ZPECeLJEadY21RBFlP4WDrpeKVAVJVQB5mGlxa2EedYTLJyjgEG7ViGJNGzwHB5P4geuFPDA5tS4O5j6eJ+SMlLYmBzRt90GG8MiU5fxIwoSRTqOpHQBi4cUQT4R3AFM21CgNbm+/mdnyrvNKKTQsbIAlyIu0j1+8XaPZKWw1qtb7v4od3YfCEyIqFpEWRlABZHDIdVVqosDv6Yo+wO50MiLA8tRryyadbLqJe1Y0AsrI1L5ipABG5x72AERNm/yNcP8AVf4f9wPkvPzSQueWbFz2/wDTb4v9tuW6E0vaTk6p/vy1WZnldmuNlDCTVqpGbxK1VrUWKtD1N+zD25mGyyQMCDAi6arUImL+HqBIoitPSgFJIvGXb4f5aGjGIX00Qyxy67BtSTMSqt7xiyOehxl81nxDn4GeXMQQsjxPJljUoHNgFXDU2gldJJvbzacKN0Q94tpG18XXQPeLIpl2lzGYlWHKtdo1lpWlrxI9GkmTV5kCoJJHVgFrYjmjsjuq4kmy5E0SEK7CRdMqrMFMaGwRfhgq1XuWGxGxl7G789jQuJspFne084nlWSVMxLJG2/Muc0x5cdC0Sg78EWMQcrmZ8xJJNmFRJXYHw4zqEcYRVjjLnd2AUlm2BYsQAKGJgnZCS0bkEDz3+VwsIaIwxEMBDdWo9L3uN+h26LO9g90o4PMqjVVAmywB92JO/oKHtj3s/NRvmWikhJdFDpI0KsoUFbZJCG06XZBytN62uCHlux2YbAn5b4zWf7FJzuXgLaQbeSiQxtZCgoH8LNGw1GwPDYb6wVqWXaQMLbtCXBzspzM5NcxGRKDIQb8xJNqehN17b7XjedyuxfCRfDg1K3HmBH12DbHm+MDzLMYpnjJ31EG/UGv1wW/hmpaFrF6XYAg10U7kX6ngdcL6Jxa8sKY1zbxhwU/Ndlyvs2mND+4p0k+zMN69Qt36jAm+LvYAgEckVkglWoUoFDSAvKgURq43qz0OMeUN7mh185O3zKjFd232cHUooBU8sRQ+e9kn3FDB8jA9paUvgldG8OHJcuP2yW/FY+mN33W7YRYl8RCBflYodJ9gx8t+1/TF9mvh+qWxpt9vQfQ2b+dj0wr4XzB8tEJUvxI0LIy2QxA1Aqw4J3r19bwvdwxunBTL/ibib2VF2/27lDEQwbQedKlTsQbDgaAykXpfnFV3L7PieSQ5eXxtYTZUYN5Bp1sps62BVGOw+7WgN8F/K928uN44BG3BZY49/ZgRuPr1xXSdj6S2mMLqrX4cfh6q41aVUHrtbfM4JpopI26NZ03vblfa6EqZ4pDq0fFa1/NYbtvLhLGzOOQN1Tp5yNi3oi3v+Ijg6ztbt0Lli/ov61iT2h2IqqCyHoFUjStni+CaAs7bDp6j/wCK3aAjiEK/jkNAD1Y0Nh6k8deMLOL5cxg3R3CWmznHZa74W5oGGNvVFc/5pB4jfq2Gp8n9onck0APLQskL+nJu768YHeQ7TZFASXSigLpFcAaa3sXt88W/YecllfVlladkrWApcKOFDk1HZG6q7XYutrwHTOfG46BcnZF1TWusXHHNaXtnJGP/AJLAPpNBihIYgjzKpalPtuN+CBY2j7ryGeNVBZTpeR1vw1MYYElgBpG/UkmzuW1E9H9nd1JXVGdY1JF6G8/hseVFDRY4Oih7tziJme4cviq4ZNOxbpVHfSoUAiqobb3ePSUtfVUketrdTjgjuPPywV56pp4Kh+kmwGfMfuuefjH3eKRQqCSJHUG9rCjVx0UEClHHJ3IoY98st4cbNwUFCuhOwPzusdJ/tE5D7zKi96lOkHYV4Z49T/T2wHO+PYfiw5kgAhEHtb0zpR428NibNbb4EkkLqgMCZwsDaUvPf+y0fc7LaQfFILDmrq65AIsA8i62IxCyBmDWELqasKadSf3hsQQSDYrm69MROy5SvkawU8rD0K7EdeKrBW7vd35ESCVFEmpAxXZWGoaiAeGHBo1uOemB6OMid9l1c7+ky/vCG/ebu80qgEtVgkluh2HQEUxBJ2vjlhi2iy5sWRxQA2Va4+Z98E7vF2dDNWoSZeS1YhoyUfSdVHSSOQrWCd1BINYymdyyqdOpT6Uefltf0q8Oe1e4Brtht55KTaAMjc7rO9sZIaN+uBn3n7PYHKo+nQHcIEBVo4iD5WJZgwNIbpaI4OoUdYewJJiAiH3dwVVR1oEaifkK98VXxC7miKNpD5mWtLHkWwvSBQAIvkG79hWch+A+C1gBLwO8LHfAnMZPLUcyyRSrZR50ITzblo3UlNf7tPTijQpmLb34i94lk0eAT96hSM0yN4Skh5SDpZA7aggIU6SOCpGMd2JlXYDwtO42JND2/sYtZ+zmQhiC7MAm2xsn1P7u/sBucAM4kwyBjx9/kmc3DjpL2H+yFfasvhSqNI8o0ilF2zEsbAskltybJ64sd3Q+GQxZdieQAyvY3FMNNAmxRPriP32QPmYNJYMXjYjbRpD2WBXlQKB6EsMbj4afD2TNPJHHSmGj4zWIgrHyBiLJLLwACfK3As43mgY9wLMG11jDVmJ3ZvWh7jZuX7uZWCBdJB3N1ps0d6OrcGtrx0P3O7yGZTq0h1NHTYBHFgEkjcEVZ4B67CbN/DnMwIdSrLEWKt4F2I2TTJatRWzTWpP4f8WNV8K+zc14bSJ4Q1BV+9HiGTTdyALIpCsNNBtJ/FYG1CUkckUum2D6IutMMsOoG5Gx+yImbz29Dc+g/mT0GMt307ETNQvFIWCmiWUgFSjBhp1BhyN7BsX1qpMmemSxIiAddOXdQfrFmcww+ZQYQ3b0RpWMK3wv2jQ7BaukzEUHsD5uvO+GpAIsQkzSWm4XPXxI7CWGVYFvSsai23O6gEtwL5PQXxWwETuTlfFL+y1v0N0R+lfTBZ789xDmZfGEpS106Tlnm+ZaXLSZhAD0sAA3ubAGET4cdqI5PZ8nZ8q7h0Mjk3qJFq0UZjIB3Gve+NhebHuEpFvhsLe91mQ4uN1WS9meBIBdq52PoRtX1G4+RwRvgxl/+Jb3ivY0fxLgVd4uxO8GtFm7PiKeIpLwESUoO7WuakCeW93UfLBJ7j9pfZ5/EYXQ8NkUgldRFDVekstC1sEXvW1r6mLRUtl5c06p5DJTuiG/JG3O5R+jn5MFI/MBW/MnFB2jJOo2ER9zq/v9cXSdpI8ayhgI2VXDmgNLCwSTsNjgKfHn4txZSL7lWnkclUJJSBTV2WGlpK9ENH+IYbtykxCq/jB2jmHeKAr5Bcr6NRGxKrqPotNQPJIP7uKCSIjynYnykfzxS9yO/hngV5bd/MkpbTpJHSmOmgtMTJ5UDDkkY1Cdnlsx/wAxrCoTaAFSwJA3VbPh+G2ogXqsjnHmq3VJO4uFgML0tHaOBoGb+/4RV+GnYiwwRuop5V1vV7+YshK8bI4Ukb0Bjf5WO1sgEfmP79+cUKZLyZMg1pKWRsKOWkUCvQuU233A9MamMjihftj0EYs0DuC89IdTyT1WX72RKEZ9IcqLpr3A58w8woWdyfljOyd3ZGZgqxxupAI1MVKOpGzFSaJ1IRvw34b31fbGYKA+UEDkA2foNP6XjF5TtSRvDRVIMkCKX1WahOk8XyZCbJHGw3xWanbMwsfsVDJCw6gsP8ROzPDOtSrLRgLEfiPlkkkoHcKY/Xo3N4Kncmb7iNedAMd/+iYxm/e1/PGO+LMISOJQAQpBI9Vohr+YNfXFz8JMyDlwo30s1+uqSpz/APG6Y102FgqDKqvjR3ZbMZf7tSzxv4u2xYBWBX3/ABagOpUAY5P7R7yMG0guTxuGv0rSRt+WO4u8uTBXppG+mgbr11Aj5VxzfoAe2ewvM0ihfE1t0HF0E24AA2r9cDT0wkGoC5RlPV6PgO191gu5d+fUDrYBgzDc10HsDWw6nBk+GfZbZmLxFUqNTqA4GxR2Q3pvnTqG/BGMknZzyWKZXRGfSBbeWrIHXY8dbFHcYJnwR7YRfEytqWsyqdNWaAkUrflIIDD1Bf8AhOF3D6gtlLXC1/qEx4hAHxB7c2+hT+Z7qy7+RGoenH6k9P1xiviH3OZoZiQupYi4AFG08+3Bs6R742vxKjXwXlFB4nVozVWSwBQkb6XGzHdqJog0cI7QlkkyzPl5HJ000LnxGB21Krtbg6brdr6dMegExi/qAXtn0ykHZh3w9cIN5Tsky5RZWF+LNIx2AFCi1fKRXwae5lzQIZB94I0LN1kUqKf3O9N/i36jGGzefkGWHiR+GFkXwwylTRoGrAJFk8gbk9ABiqj+KU2XzuWynhqYNGWjBo+MWlVU8RCDpKIwpkIJI1U24A51Uas9sG2vm3T2FDIBA0R3vZSviVGFnazskQ39yWofkAfqMBnJSgs7NubskjauBz+fzONz3nzBnLlSad2YsSSdF0pJJs0oH+2MRkM2sfmddSlD6eYVVXuPTY4VU0XbSSP64Tmok7CONnmt8O/MdICInIUKWkyhzDKGIHPiRXGWI8urnoMETsns2ObKLlofvcw7h4Iyqq6WfPI6q7CCBVOkCZtxSrrahjKdz+4LvAwjWFZAACXjamPJV/NqoqShZa33rbTjYd0e7+ei+7Jy+SjP4/smrW3F6XJqO6u9IYWfOSbwvqKBwe0xjY77e/eywmrnOaRb3628/kVie9mXcwSwMb0tQHA1o9gWQGB1DSQw8psHg4te5/ZdAtpAYnTsP3UZgq3tuLN7c2CTV42/bPw6EgKiQpsAlBTpoUtWUuh/js8kkknFr3Z+HXgIFaZ23JJKIF3Nmh4zGvYs3Um7w9jqqgN7E20b9+r9vLdL+xZftD+rbuss7P2UdNDctvt0Hr/vx8xucL3s7u+JqUR6hQ89EBaYWQwB8woHbbYWavHRMHdlALY676MAQfn5iD9QcVPezMqihUA8QilFCgOCxG/lHQcE0PUjKV4aNR2WrIy86RzQs7q9htEzLqLdG9m3uq22FA/4rvGn7kQI00updSqovZSL1bA3fNngX+RxEexphi80rcda/iZjvsNySf543HdbsJYF0ofMSC7GtTHi/YDcAdN+SSSooYnTVBm2H8bJzWStigEO5t7P7LT5GJUWlUbcegHsOnpgcZHssN2lPM4GtVRYiP3YW2/Np4pj7DbrgowZUUNj8+v1xg87mo8tmMzJK9l3Tw0UW4iSJQFA63MZpNRKj7ytqw9c4NFzhJWNLjYKn+KHw8bMSLPCypJQDhgQklcGwGKsBtelrAXit9Z3M7LeCIJq1EnUzEbWQBSjbYAAWdzudroRU7+xtQEUtn10D+TH+eFSd7bny+XSLzTiV2YuAsUUKhpJGAUlvM8aKoI1M43UAkCxVFO+T4TdxRUrJ2x6XDAWrMIG7eYgdfwih6D/AHxyj8Rv2l8147jJiHwAdKeLGxc1YLEal0k9FIIC7c3jpztPttI11MwYUvAQaixpVBeZV1NvQLDg73QPG3fjuSjNJmY2QRlnZlHlCHUdQUDbnaidh786yVLGWud1SngdICQNk3nv2hu03NFoFFUdEIFb825fc8EcV0vBd/Zp7+x5pjlZaScs7xkAqsuotI+norDchRQIugdJxzNNmI1FbXXT8vb9d/0xrvgRmQ3auRVbDnMR8Hy6VOt/W9SKykD19zi+onZQWtAXeo7IIH8Q69GH+v8AfOETZYUWDCgNydtNDfVfFc74tM72kiDzSohH8bIK+YNbYF3evvV49qoUIpOt1JqQDjcgUn71G96PQYxqatkDbnfkOq6npnTOsNuZVP3t7wr5pWICqCEvby/xexbk+1D93Hvw17ja2+25lCWIuCNx+FT/AN64PDsDSKfwKbPmYBJvdTueZJFzOYTVGu8MO2xG4llU7E9Vjvy7FgWpUJ4kV9gbPUcMPmDRwHR0bnO7aXc+/wCyMq6tob2MWw9++q5o70fBCTxVAzAXLyzaARGzPHGUdwXXUqk2ojsNuWDVyuDt3S7HhyWXWCJQqJ+9Rp22t3YDZ25LcewAAxf5ns+0N9Kb/wApDf0w1lIiNj+H+X+2GTIms/SEukle/wDUVZ5PMggdDzX9QRsR7jCcyQPMTsBe/T3xne8qeCC6SaRyUClhdcgAEKed9r4N4i9zO1hm4klVi6G7saSCpIojjcjYirGLrNCb46KTm8ux6o+3UDUtfnufnhnu73fDdnysRZmkfn0V/BP0KB9+ha8K+LGYEmbsEEIunbpTEn2J44+XN4ch70CPIKhjbUjujeZOHLyJIoBJKlvJpYI1q5qgutbG4Gqc48h+ycSxuFIxo5n90Js8Q0szLy8r6R7s5oevUY6l7DyQVFSxSgKPkBQ/lgB9y+wbngDDzNIjfhsHQfEN1sBSnmrx0PGdClmZQoG5OrSPmbofUjHUB1FzxzPv6rHiPw6WdB7+i+705dWy8wYAr4Ml2AeEO/XjnDEPdPLo5eOJF1bnSKU3Xm0g6CSAPNRNdcDfv58YliSRoIzIUSRgzBkQ6FJNecsRYq6UdcYH4X/tOamEWbh0dFeBSy0AdmQyKyhQBuniX/CK3YRvD76eWClgcDsum/s3oMYP405XTlZD6lF/80ij+WNZ3V72ZfMprhlRx1pirD2ZZVQqfY4w3xh7bWZUhibVTF3I3XyqQo1C1b8ROxI2GMqqQMjJPRF0cTpJWgdUD/h530ybFIITOGIJrMLGBY30oyM1irIVt6HJ4BRjywYe/wDLHOfxv+EOZ7KmDWXy7NcOYXYgg2FcDdJF23HlbYqQbVdR8MPjB+GPNEKdh437p/zj90/4h5flgHiPDNX9SJG0XENI0SFXnxGzMMBSSdmDx6ljRBCDIrFSQFDFyqGmLFUFj8XQz/hR8a1WOWKOWLKKLmd5kTxMxIUVAili0aqixgVWp9S6dOly1n3+7vR55TE2kBQGSUGyCwGl1PpdqUOzCyGtawOM18B0KKsOZ1zAgvrXTGYyCNSABm/EKssQdzttjqGaNrR2h+LbutuorKZz3mRguLLpP9mjv9nM5GVzRV7EjQzRoI2dYpFjt0XyVIxYoVVRUb3fODBmF1UGRWarG1Fh10noR1H5Y4y7v/CbtCCJo07QkiSQBWWMngHUACWUrv8Aw6eT6nB5/Z87qzZeFFkmeUlJCxZmYs5mZkfzOwBRPJY3YNufIBhrcHZKicrc96e8cOVy8mYeR1SMC1PmYsTSooJ3ZmIAsgdSQASBb2L8UMtnMxFHPk2hM2kZeWagku5CDdSp1lyFIDqWYDUCVwQvi/2TlpcpKc2USMAeIzNoANgI6nlZLYadO5JoXqohrvL3+TtbOdnwZSN2jy+YWSafw3SNFVoyVUsoZajVjTBdTGMLfI1aMLN5I2RY7Q7sZPLVLOwhj/BqeYIuo6Qu7Oq3pQk+WyS7k7nFu3dSCZUcSGRCA8TAxuNJFq8coBNEEEOjcGwcCP8AbJysbJlQuo5maYQwqZW06CDqKx2U1NI0KM4UNTCydKjBrycBjRVj3WNFTRpKgBFCim6Gh1xUjAU6spnK915AwK5mXw6oo7s5voyuSXB6MGJBFEUQdQa+OmcXLTgzZhN0j0M58yFmdYg97spYTMl0i6JGLLpAax+M/wAdYsgPD0nMZg7jL6wqxoeHnYKxGrlYwNTCidIIOOQe/XeqfPTtmMy2pzQCgVGigUEjWzSj6kmySSTjOSAStLStoagxO1BdA9lftF5OOFITBmXMaCPWoh0nSNJdLlBAbcjYGiMCv4vd+8vnpYmVZoo4lIWMxxklmI1MSJwNwqiq2r3rA3NYMHwx+B8mZRZcyzQRMLRVA8Zx0bzArGp5GpWJ/hAonOqq4KOPXK6w+vgFVuqV2Fm/ht3wgybO2mWQORaaIwu3FgysCwPDCiLNHfcm9jfEDxi00cd+IzbyN+AgC0IW2LIoH+ZAWXVpIOy7N+B/Zq1cLOfV5pbPzCui/kuHm+GcEVnLKICSCQC7I2k2DTMaYdHXcddQtT5ip/E9HPZoDvEgW+pPyTKkidE67lX94fjv9njiglyz8RMrqy8wuj0Vbc2VAIBUFHBB3xmO6v7QxizMk0pzM0cgYeBpiVUtgY9B8U1oXynbzmyd+Ml8Q+wHl7Sy+SLrv4SkpdJ4rapCAdhpjHiKtAAUvABwVs38G8jFl5tMReTwZNMkjszBxGdLAWEBBo+VBvhnNxunpY49dyXjFhy6m9kLJF2kjtGwKi9r/tNZZ7rKZgX6vFX1prr1rpjM90/jvFCsKtBLIYgQSGRdQIbarahq0ne91GAKMFn4CfDKHOrLNOz6I5PDEaHTqOgMS7UWqmFBdJu9+mGtZVx0kRlk2H9kIxjnmw3Wp7zftAQz/wD8LKBVbuh/piF3D+OkOVVl+zysCxYU0YqxVHc2AoVRsNlGMT8eu7EOTzaxQKUjMEclFnfzM8qE6nZm30Da6wPQMXpp2VETZW7OFwqva5htzXSvaP7TMTDbKS/WVP8A9Jxg878ZFLuy5dgGIOkyDagBzp616Ym/A74ULmU+05kExWRFHZXxdJouxUhtAYFQARqIa/KBquPin8Ek8NpsmpV0FtACzK6jkx6iWDj+C6bgAHlXJx+kiqfy7ib7X5A9Cf4sOq1EEpZqWN75fGITgD7OY65p1ckDcVaAWDZ49N1IBxrO7vaKaUqVpCSCGUsxBIJUhiSUBIr8Rpj0GwATQg4mdgZidCI4ZCPEKoFGk2zMNIGrYWxHpzgusoGyi7cFFUfEHRYdkLovv18SDl8tGjqJmldqDyaZFRKYMfI9glgLYghgKv8Ady2W+PJX8OUANaW+/NMBwSPB2YfxA8belZXtb4S9phDLJC8lC2++SWQAD+FXZjX8Meo+gxgwMXoZI3R2ZIH23IN/v9UNVyXeSG2BRa7zfG554yn2YJwQwm1UQbB0mIA0d6wx3Q79nMvDlZUWzccUo0grfnbXYo7LpUKBuflgW4P3wc+CStGuYzqai4uPLsNlUjZ5R1cjcRnZB+IFtky4tWQ0sBdMd8C25Pcpo3O7QFvJW3a/ZmXjjLPoRaOklgoNKzBbJFkhbqzfvvjnjLdpAaPIzaSDu43o3RIjAI6cDbberwQv2ju5a5XMRMhfwpkJVGd2CSQ0rhdRNDS0dDpbAbUBt/2ffhvlZsmMxNEsrvJIFLlioRG0ABL0HzKxsqTvV0BS6DiENJRiqJJDrYHXON+438EZVSuqJdAFrKj7v/tCvCoX7HGTW7GZgT8x4ZxPm/abkJ//AOKL/wCsN/8AssGvs/udlYx5Mtl0/wAsMY/kuPO1O6WWkFPBAw/xQxsP1U4W/wDjCEG3ZG3j7+qz/Ju/zIIZj9o9irL9jWmBBHjkjf2MPTFv2R8dc1m5EWHs5GawAwexHf7zSHLMEAG9n6WSBhj4v/B+AQyT5ZfDkjVpDGl+HIqi2AU/gbSCV0UpOxXexhP2aOyZp8xIQ8qZWNQ0wRiFkdjUcZrksAxNbkCiaai8p+Kw1VO6aL/DuDyPl78Fm2nPaBjufRdN93e2c08irmBFGh/E6TSSV6VUOX2P8RNDmiMQ/wBoHNQdnRicsSJLVV3LNIAPKvqCN64FMSa4Y7wdpJEjSOwRVBLnoqrz864r1FDHLPbnbOb7Xzka2zcx5aNjSwwg3bcgEIA0j7s2kAXpRQNAXVTXdsbNGSdvePRGzgUzgY9zyW27n/tBPBrP2KN2c+Z2ndWq7C+WPZR/COTub2qyH7Srl9YykYNAFVzLBTpNglfBNket79boUQ+43wjymUQFo1mlAtpplDb9dCtaxqOleauWbnEnvXLEylNCCOvN5Fth1Cgjyr0Lc+lc4Dj/ABJCX9lBES0c728+fzsVkKOSTLnZKX3Q+MmdzcTN9mhyyHYSl2kY+pVWVFsdCQw9jjJ97e9kEAaSRy7mySxtmb3ve+n5AYzvertrMPG/2WEskSk0thaUWdP8RocKCTx6YBckkualQMdTu6oi8DU7BVG+1kkCz+mCmRur3FznWaOV9vfUrczMpG2YLu9+7IqdhfHNNbeICgvy0t2PerIxrO6vxmyx7Qy8msBWgnyzEgqEaV4JEY3WxMOi7FErdCyOfe9PdibLtonieJjwGGzVzpYEo4HqhIxRS5TDSn4bTtIliPhm49+aCmrpHt0PXfvezt5cwrR6xG/KFK0lgpVdQI3HQq1EACiKBwG5c5EQwIXcUbIp9tIJXgnbkcivagF3Kz8/jxIssgAPlUO1CgSAFuunFY2HejvK0Z0NGzsF1XennqSBsLB6YFrYbyBg3tfyui+Hz6GOHvvUntvuIqwPO8m+l2TTWksp2QgqWZjvwRV8njFd8A9aZ6GRRWvxoUk3pHky8o1KRVMBY1X5NRbahib3P7aDuHci6AI4Ne/NkHqcbzunm3bNq6xq0cIbw4irVLMY5KCCM+MZFiaUN4EWakQlD4DKS8ZtGyQl7X/4RfpnYD1Pos6t0QDHM5nx7yfRFjLZW68X8WwY0wUmiwChiRdHU7fgU0ObxlPjb33TJwxxIqvJMb0aiv3Iu3JUXRelAP4hr50nBa+HMa5yNn0oCmoNGWV1dJlV4ijIQpgljoxyLYB1qQWikjAM/bC7ltAuVmWKMR14LyIul1ZR91GQPKItIYrW2rbby6lkfDrzBzxcX7vfktJ60GIsaVnOxP2j83AoSOKKlFDUzvt9SDxtie/7UGebmDKn5q/9GGAMow8Ux6ARgCyS6uiNvbf7SudliMTRQhDROh8wjbcVIkquBe9BhuBhyL9qPtEcRZT/ANnJ/wDtcA5sejHaQp1IzZ79p3tNwQVylEEf8mTg7Gvvtj7jfFD3a+OWdy0KwQrAkSAqAFlL6SxYjxHmZrtjTGyvTjFL8JO5f2/NpltRQMGZmAshVq65F7jm8dXdg/s19nR/jRpT1MjEg/8Ah3A+hxi+VrTa11Zt90EOyO8ySaX16FKhmsCwGMtgL1ZaUCuTiV3a74K6+KUtWeQRmyC0WXA1OQQd2dhsbI1UMHjP/ArJEx+GohVTbqgNSAEEDdqQA6vwgXqN4yvfb4RSLIfs8S6S/kCsQI0bwywIJNB3DE/5cJZKVuce/dl6KHieqwJtjPjj7XQv78fFI5fw2ygCzapBqdFYIEOhqUkhibZd+KY+l5fOfHftJ/xSRN84E2+XpfWqsc46jyXwSyWlhNEkxLuysym1VjZAsnctqYmuT7YF3x6+BmVy+VlzOX1xtGNRXVqUgc7EAD6Dkg3sQT6XRC0Nsk1ZKZXl10CM53/zDghhEQwIYeGaIN3+91s4osv2gEIZYYQw3B0E1+bnEUjHlYPbExn6QAlwdbZacfEbNKrBfBUkV4ixASBdjQOrT06qTg2d1+8v3UYkDNIqRq77UW8ISEn08tsf+mOaZk2wQs33xAhfS4LSLKSuxeyVgj1bkqRApJBogEEWNyBX02vTpHv3dO+HVYYHaj5ev8Lu7vb3YgzcbRzosikMu4BI1Vdel0L9aGODvjz8HJezJiwVnyrn7uWiQpP/AHbnodjpvcgdSLPa3f74gZfIhRNI7yybQ5aFA08x32SMb6bFeI5VAdrugQl8Rc5ne0Y2XMMkOX2IycDaySCGX7RmK+8ZGGoLGBEDpNFlvBElS2AXchqelfObNWQ/ZW7NklgzItnRGULEdx+HUQl8Xd0Oa23O5A7C7LaeTwIEkVY2CzSyLJDoU22hWq3kH4fCZTp5LKCDiT+yr2N9ny8yk2fGPzoAhSR0JVh9QcGqSaxvVe/GAJII5n9p7K2jrJYGmLp8lm+3MjpURoLIXawdhVKWc87ijuWPNHe9t3eytRRbBWCKD1ogAb/1xluy21SsNNKBZbRoB08VuWO55agd9NiyNh2bKRseDg6LZAlCD40ouc7X7N7OkswlZMzOimgwVJdBY7EX4DxjSQQJWo7ggkS9gRxIqRoqIlBURQqhfQBQAPpjCfFr4b5qfOrnsnnBlp0gWBVeIMCA0jE+JclBhIVIMLbC/bFx8Mct2hDlp37TlE8gkaRBEA9RLEt6AkcZJdgxEYTY8Aa9II5CyoNysd3lya5jt/IxElvseVkzDDoCzMqH/MGMD7+i+uCR8Su1DlshmphuYctM63t5ljJQHpu2ldvXGB/Zv7Ends32nmo2imz0g8ONxRTLoBo2IDAHyoNQsrCjfvWRJ+1x8YVzBPZ2VYNCjA5mVeJZEYFYkPWONhqZv3pAoBpDrsRc2XDqueXJYlnZndiWd2JZmY7lmY2SxO5JN49bHqnHwxcql87op/s2dwBm8w00q3Blip0niSY7op9VQDWw/wDRg2GIx1mMtgf/ALMXZYj7MhagGmaWVq6kyNGpPv4caD6YmfH/AL6tksmWjNTTMIYjV6CVZmko7WiKasEaylgi8fN+LF9fXGMcjpH3P3Pd4JpERGy6j/Ef4oZXInQxMs4/7mKiV9PEY+WMUQaNvW4UjfAK71fHTOyk+F4eWU8aFEklehklBU/NY0OBbI5JJJJJJJLElmYmyxJJJJJskmybx4Dj1FF+HaSnALm6ndT+231QctU52ETv2fteY7XgkkYu/wB/K7MbLVl5EG/szIB0AAAqsddTZIMCv8QI/PbHJ37Kbf8A7zX/ANBMPrSn+QOOv0x538TtH5po6NFvUomkPwea/OWG6AI3oWPet/1x07+yCn/B5g//AN2w/LLwf64D/eP4a577TMqZPMEeLJoYRMUKGRtJDgaKK0d22vfHS37PXcmTJZLRNQlllad0BDeHqSONUJGxIWME0SAzEAkC8OvxBUxPo9IcCSRi/msKdpD9kHP2v8rWZyzfxZdl/wDJKx//ADDgU9yOwGzWZhy67GaQJf8ACtFpH/8ABGrPXXT74Nf7aEdSZL3TMj8mg/8A1YZ/Y67u6psxmmG0SCFOK1ynU5HW0RFHylP0vRVP5fhQkHJpt43IHzVZGaprLoXKdjrGiRxqFSNVRFHCqoAUfQDDsWSxnvip8RIOzo0aQM7yEiOJK1NprUxJ2VFtQW3NsAAb2pPhb8acvnpfA0PBMQSiuQyyaQSwRxXmCgtpZV2Bq6OPFDhs8kZn0kt5n6nr4lH9q0HTdBf9pzuAMtOMzGKhzLHUBVJPRZh8pVBkH+JZeBpGBf3WX/icv/8ASIP/AIqY7j+J/dcZzJzZfbU6XGT+7KnmiPTbWAD6qWHXHDPZkuiWNjY0SIxBG40sCQR0IrcY9xwKtNRTFjsubjy5ft5IGdml9xsV3/DlKxzN+1L8OxBIM5CtRzNpnUDZZjuJKGwEtHVwPEF7mXHVEpFn54pe+nYUeay02Xk/DKhW6sq3KOL/AHkcK491GPG8Lq/yc4eNtj4e8oyVnaNsuWv2aO4AzWYM8i3BliDR4knrUiEdVjFSMPUxjcMcdZiLFH8Mu665PJw5cUWRbkYfvyt5pG33rWSFvhAo6YvYs2pLqCCUIVx6EqHAPzVgfkRjTi9Yaycu/wAIwPDr5n7BRCzQ2yCX7YWU/wCDy71uuaCfIPBMx/WNf0xoP2ZKPZWX9nzN/wD1qY/yrFf+1u4/7OX/AOlRV89E39Lw3+yT2hq7PZOsWZlX6MscoP5yMPpg1zdXBx0D/wB/3VQbTeSf/aQ79S5KGJYPLJOzjxCobw1jC6tIYFdbF1rUCAA210QI/hD8Sc62egikmeaOaTw2R6ag1+dTVro/EQDp0hhXBHRfxK7mwZ+HwZiy6WDo6EB0YAixYIIIJBVgQR6EAjP/AAx+EeVyLmVWeaaiFkk0+QEU3hqoABYbFjqaiQCAzAxR1tDHROjewF5vy3vsb8rf2XPa8vvfCnfFPMCHJZqUn8EEtA8FihVB9XKj64En7JPaTfZ8xEF2SVWvYavFjognm/ugNVWqsKuzUz9rXvkmgZGM27FZJ64VF80cZ/xM+mSuQqLe0gxK/Y3yQ+zZljz9oA/KFD/+LBFNAaXhb5bZcQR4XAH38lcTETC3Ran4wZcnIZsmtoH49ar9NgB0Ar1JHP7MvZ65dJs3Ih1yAR5da3aNfPK63+4W0DVsPuzvvgu/F+FTkcwrGldVRjarQkkRCbchBWrliFHUgXjCdiZxTEoh3Wgmsam11spXUQc0wF0ygQIbAFrvnSTl9E9rv8Ts+Fhj3yREcYkk1u5LT9vd4iwuzXIUCz7UBYP0/Pbap7B7DkzfmkGiEHZRzJRrzHnTfTr8sIg7FmVwCVXVssfmkezZuWWwoFAlgo9ArY3XdDvFlGIgizEEkiLRjSRGby7MaBJNHmrrrgJ5LGf0x6DYdf5RM8zQAGqd2b2UqABQAB0xy73T7vLH28mXAGmPOSFB0CIsk0Q+ihPyx1wzDHM2VmH/AMp76faHH1+xMn88E8CeQJwD/wCmT6bfVLZ86fFdAd4exYpkMcsayI3KuLHsR6EcgiiOhGOb/in8C3iDS5PVLGN2gPmlQcnwzzKo/hP3n+cnbqiUjENiMLuH8Rlo3XjOOY5H31GVeSJr9wuJPg5DfaOWH+Nx/wD4pMGn4m90dXhzIKMbgSADmJyFe/UDqOgLHpjX94Ph5C2dhzsdRyo5MoA8swKMuojpICwOofiAINmiJ3enPCKN5DuFHmHqrHSfrTGvesPZeKMqayGRmNgR0uT673C6C8IJ338xZAkQZMjw5Vlinh1SQyx6VEqMznwMyTsqrIAVkFmnZNqWz58Os52bD2aI8zmcqPtVZiRXzKK2t6KkeZWSWNFjAdCHR0tdBArn/vP2DI5TwleRmgMkiqupkhikIZyf3lLFSdN0UJ44xfafdzTHqA42JHT8R+8BAYM9qRY9R+7j6JxKVrHPj2LnOd5AkAetz6JZRUZkiZKDgNa3/UQCcdNhfqusDDNlZUkEukaWmjzVXHIjfezSMi7aCXEmeyYpHBfP5TwZYp4wSO+PZqdrdnZiAARylTG6PTeBmVCumoj8S6vDlSRdpImR12cYz3w2zUPaOQiKStYSINoeny2YRRuLvS6NdWCroaIZHIa17i5BMiT4jKZioj0xWsEUHifdoCT+HWZZMvAdZyy5iSEP4SowT6hupnkbCD2htyyuAMzlGjd43Uq8bMjqeVdGKup91YEbemEscdBftd/DopOe0ssPEy09Cdk38KdfIWcD8KvpCsTWmYOGouoPPhOCg64WB+Er28e4ReFriVe4PNH79iXs4NnZpK3jhA/9oSp/kP0x2Uccv/sKZPyZqT/Gsd+2lXH63jqDC6Q3eVoNlFlUlhXl6k1vtWw5U6hsbuqvkLiozfaKIUZJBJrZI/xBgAVchvKCRQVjxuNW43OJnbELBXYdVK0gt9wQTqLAs3GkWgut+oo+7HZC2rK3iL4arrA0i0UVemyrBG0Vq6KTqZLxi4m9grBazLre5N++wH0Fn/3rPvjJfGzs0Sdn5pP4oWH6rf6XjaoPcn51f6Yp++sWrLzD/wCbk/RGP9MWdsVVfmdWPjj1F2A9BWPjhqhwLpJGEnC8JcY66uAOSJeY76QyTzSxeVpmJdmd3ke9tJkclvDAAUIKBAGwUKq6LsHvzRo/XHOsbUbHONd2X2i2jU6nSNi6gkD2er0H/NVjcWCDhNWcPvkZT2irg3Bwuhe63fBY5/EVtNlFZejgkAiuvNg9Dg/HNaRjjD4c5kTZjL6Q7RjMQrJJoIiQGRfKZCAoZ9lVeXdlAG+Ovu8DFSMZ0kLowQ5YcTmZI8Ob0yrrulODIyn95dvmDjVRCjTcflgWd3s8ftCDjc7/AKfrY5OC44v2Pr1r5+owzj2S26WscY6X+t4U7D03xBzUyxIWkcAdL/oBuf1wPu0+/MXjL94unVWoWQpby222w3Hmahi4XEgIbfth/GFsuDkMq9ZiRbzMinzQxMNolI/DLKpsnlIyKoyKy8ewx4Jf7R/ZaRZ5heqZ7edwRomLaSk6jfQ8gLCRAdAdCVoNQHAGNwLBZvIS8ejHgx4ccQqguXY37P8A2jq7MytfurIn1SaRf1oH64x/7XGWZstBILKxzEN7eIhAJ9tShb9WA64rf2Uu8oKS5Rj5lbxogeqsAsij/IwDf+sPocGztXs9JY2jlUOjjSytwQf7sEbg0RuBj5bWTu4dxUyOFwHX8Q7p6+oTpjBLDbuXCAwrB272fs9tZbKTrR4jnsEb8CVFawOlxg+rG7wN+/Hw5zWTQSTqgRmCBlkVrYgsAF2fhSb00Kx72k41SVVhHILnkcHwsftdLH00keSFY/s9ZzR2plfRjKh/8WXlr/3tOOxhPjhXuJn/AAs3lpLoJmISx/w+Iuv811DHb+oDk7Dn5DHkfxkwtnjcObSPQ/yjaA3abqZ42PfHxwtL31zTSGUZnMqWYuPv5NrOoCtVUONNVW1Vjqz4M96mzeSilcgygtHLVC3Q1qoAAF0KOQAAC221YW8W4FPQRCUv1Amx3FitoZ2yO02Qy/bGkt8j/lzX88t/pgjfs49meD2bDsA0xedq6+IaQn/1Kxj6YD/7W3aoOZhjG5igLH5yufL8wsat8mGOi+7eVEcEMa7LHFGgHsiKo/QYL4hO+Lg9PH/mJPlcn/8AQKpE0OnceiGf7SvcTMZzwJcuviGJXRotSqxDspDLrKqaohhYP4avfGZ+BPwlzMWajzOZXwVhLFIyys7sUKAnQWCoNRO5DEgCqJOOgrwPfiP8W8tk7QHx5x/3SMKU/wDzr0RH/lovx5a3AlDxevkg/JQNvcEXtkA75vYDO526q8sEYd2jiiX4+OLfj52N4GfzagUrsZk+Uy62r0AkZ1A6VjrDub3ohzcImhbUp2ZTs8bdUdf3WH5EUQSCDgCftbZADM5eTrJAyH/1UhP/AObX0GCvwtLJDXmGQWJBBB6jP2KpWNDotTV0xlc5qVW/iAb8xeKzu53gExnUHzQTvC/zAV1Py0Oov1DemKz4b57xMllHPLZaEt/m8NQ3/vA4Cfw577iLtnNqxqLNZmaO72DrM4ga74O8f/rAeFwup+Hvn/MNG8eR5OyPQHzWr3hunv8A2XR+dz6orO7BURWZ2PCqoLMT7AAnAi/Zx71NmZO0ZGsF54pgDyqyLIiKfdI4UT304iftP98xHCMoh+8noy0d0gB4PoZWGmuqLJfIvPfshSfeZweqZc/+Vp//ANeDqThzm8JmqH7utp8A4Z8z9Fm+QGdrB7wtN+1zmP8Ag4F9c2rfRYJx/Nhii/ZB7RP/ABkXT7mVfmfER/0EeFftdZ3bJx+pnkP0ESr/APafGS/ZdzujtDTf/NglSvUhklH1Ajb6XhrSwF3AXX3Ic70df7LF5tUj0XSPfXvGmUy8mYl1lI9NhAC51yLGoAZlH4nHJFC/TAJ76ftCSupTKReCCK8WUq8gv+GMWikbeZmk67DY4JP7R5//AHXmfnl//vcGORsY/hXhlPUwGaVtyHEZ2wAdue/NWrJXMdpHRKzMpYlmJZmJLMxLMxJskk2SSdyTucdK/sjSVk8x/wDS2/8Au8GOZiMdFfsj5keDmk6rLG/0kjKj/wCEcPfxO3/y99uRb9QhaL/nWWw/aPzGnsvMVyzQL/8A7MRP6A4xX7JmfDJmY2svG0bIWJJEThhoUnhVZCdIoAv74tf2rM/pyUaf/wAzMLf+VI5GP/v6MBH4R97vsWbSU34bAxzAAkmNqtgByUYK4HJAKj8WEnCqF9RwZ7W/qJJHlbHnYjzRU0gZOOi6K+PSsnZ+ZeIEOVRWZb1CJpEEnHA0FgT0Usdqscs903kXMQGK/FE0fh1zq1jSNuh4PsTe147fymZSRAysro6gqwIZWVhsQeCCMVXZXc7KRSeLFloY5N6dI1Ui+dNDy3x5avfCvhH4gFFA+GSMkkn6Wsb9PvsiJqYyODgVev8A12xx93f7c1dsR5gGxJ2gCD/83LPoB9wI3GOiPjZ3uGUychBqaUGKEDnUwov8olJeztq0r+8MciZPN+Gyuo3jZXA90IYfqMNvwlROfDLK4Yd8I+d/qB5LGseA4AcsruvtGfSjN6Kx/IE4zHwq78R56ASABZVoTR/wNXI6mN6JU/MHdWAm/EDPhcnmpB0y07L/AOyYj+mOSO5HeKXKTLNEaYbFTel02tHHoa55BAI3GFXB+DGuppeT2kaT5ZB8ceC1nm7N46Hddk5tt8DL4/5sx5CYg0WMSr8zKjH/AN1Wxru43e+HOx64jTD/AJkZPnjJ6H1U/uuNm9iCAHf2rO2xceXU7qpnf2JVkj+tGQkehX1xnwekl/4gyKQWLTc+WffirzuAiJHNazuX2RII486imo0TTJ5S0ccBRnoalYeLI+ZjJUFBHHbfiVWK3afYSZkB2h8ZSoPkKK1HceRwy3/kMdc8740Xc/sQQxqiroULait1B6MOp/i2sk3zi1+wrzoCn1DyBT7goCAPmRj6fNUGd5eeaURxiNoaOSFE/ddom15aLNwkbMSY0XTzTU5DLf8AFqHoMJ78/EV4o1hkysmYzDLqiEWpVMfmEpklCNUageYKmpdakFQxbBW+wMTvKoHQLbH85Gc308qg4zvensZlzGVnjla0lETxONSyRTSReKdTW0bxiMSCiPwU2x3wsHYXSRMkbpkFwdwhl2gJ85GBncyDERtk8nqhywsX942ozTtvf3jFdW4G+/Nnfru02VmMZ8ynzRv/ABpe3tqHDD134IwevhH2DKmWRpy2premNkBtwD8hQJN7+2Ml+0TnYCiICPFVgy1zR2YH0Fb/ADVfoloq2b80WOOoE2/kfdPKymjNOHAaSM/wepQVOPRjy8fLj0q8442XZP7EWXrJSt/FNf8A5Qy/6Y6CBwAP2J57yDj+GU39SxH8sH0YWu3PifqVum+0L0PRo6Wo+ho0fzxWd0Mj4UYQ/iG7H+J33Y716AAUDpAJ3Ygedo5+ORSqZiNT5d1kjNeYAWCGG5paYUbrkg4h9mOiu2vMo7KGLLqiGnSRqZ1UXa6a1OTp3FC9syRe/v3hSNlqRiu7z/8AIl/9FL/8N8SsvmVatLA2Awog2p4IrofXFZ3zzAXLzMeBHJ+qMP5nFjsoX5sZ9fO3+Zv5nDDY+Ml7nrv+e+PAcM24Cw1Zwvqwg4XjysSuPcFQIMaTs7MPG2uOR42r8UbtG1f5kINe14zy46C+GXcDLZ3LwTvHIpYMsnhPSF42KEkFTp10HpaXzGuMY1TXG2lOeGVcUJcJm3Bt37X/AHWE7u9q5mTN5V2eXMyJPE8SSyO9uJFIVdbHSGIAJWtsdpd7ZbikI/EsblT7hSRjA5Lu5B2fBmJ48tEghhkfxi5kzDqqaiq6luMvTJ/zKHlIBultOwu1Ys4omhlcq9WFkI0mqqh+E9fc3XUAIscP1LuJVkU5b2TNIF/P0wsp3e7VlgbKyyux8ZmvWVIH/DSPGaSNSuqbR5TqI23wf+zu/ORzCjw83FuCd38JqU0xCSBWIB2sCuN9xgU95e7UjFwBM4oGwzXelvKv3ZBugL3pihNbkP8AYfw+USqJFloM+/iOVOglUJIVb1Kt0SANQK6ySwvHJpFkscOikd7c5Dnj9xqeMEgzyBtTFSVIQPuqWOWAJ6ACiw4+O+WXK5CT7xg8lInQ3qVrFfw0t1xqGDb2xLl8nGZpZGVE3Op7BIo0AeTtVeh3qxjjT42fEh+0Z9W6wx2Io99h/Ew/iO/SxZ41EYuwl7rKtuax/b3bcmYZHlILJGsV+qqWIJ97Y8UKrbEPCVx7g5VulKceE48U4+vHFQGlTeyO0XikSWNikiHUrDkH67EEEgggggkEEE4O3dv9oZNAGZy76xy0BUq3vokZCvy1N88c+E49GF1dwqmrAO2be2x2PyW7J3x/pXTWZ/aEygHlhzLH0KxKPqfGNfMA4CfxJ7+TZ6UPIAiJYjiUkqgNaiSaLu1C2IGwAAXrklwqsY0PAqSkfrjbnqTe3golqpJG52XjiwR64NHa/wAfJJMvJF9n0yPE0YlWa6LLpL6DEKIskDUd632wFzjX90+xsn4LT5zMuo1+HHlcqI5M3IQATIwlYRwwi6DSWXIYL+HzFVdBBU6TM2+k3G/d08OarFI9owbLIYJPwm+KX2CCePwjK0kgkj82lFbQEYvsW4VKCjeiLXY4r++nchF+wyZOSTMQ9o6lyyyqseYE0cywSQSBT4ZYSuqh1IRrPRdTXOc7pdkwzfZJ85mvtCsY5c1FFCchDNdMpVyMxJHE3keQFBYJ8oB02qqeKpj7OUXB5Z5Huyoj1MN2nKHfeDtV8xLJNKdUkjanNUOAAAOiqoCgdAALODR2P+0EUgjRssZJkRVZvFCIxUAa/wDlswLVZWqvg4xvYHcGFO0XyGfmlhkXMQ5ZFy8QkMzzuqIwkdgkUel45dTq7FHoLqWjkO9PZwizOYhTUyxZiaFCd3YRzPGt6QAXYKL0gAk7AcYxquHUtU1scrLhuwyLelsK8cro7uByVrO+nxezuZtfEEMZ/cgtCR6NJZkPvTKp6rjAA4JPfn4YjJ9nx5iSQnNtm0gmy6lSmWV8tJmFjkNFjmQqxs1NpQSaNJI1kZZh6BPoCfyGCKWmhgZphaAO73nxKykL3G7ir7ud3pnykviwPpbhgd0df4XW6Yc1wwvYgm8aX4v/ABDHaAyx8IxPCsocagykyGKtB2ah4Z/EAfNW/OLv4gd2ux8lmpcrJ/2tI8OgM8cuRCEvEkvl1ZcNsHA3HIOM/wB3O7+UzM2c8H7UsGX7OzebjEzwmYyZeJWCyGOMRmMuTsqq2mvMDvjJ1JA+ZtQW/ENj3EW89+e3JaNc8NLb4Ku+4XxqkymVTLiBZCmvRI0pWtbs4BTw21BS3GpbAA25wLZHJJJJJJJJPJJ3JJ9Sd8ELuj2FkF7ObO5xc3Ift5yaJlpYoxQyqZjU3iRPZssNiP3dtiTSd7M12c0YGUhzkcuoW2YnhkTRTWAscSHUTpo3VA+2Jp6SGF73xtsXG7j1Pme/koc5zgA47bLPdpZ55XaSRmd2Ns7ElmNAbk7mgAB6AAcDGg+HHfeXIStJGqPrTQyvqoiwwIKkEMCOTYonbcEaX4K9w8vmlkkzkjQxySpkcowNas9MpdC2xtIVClgaDGVN9qwOO0cm0bvG66ZI3aORf4XRijr/AOFgR9MayQxysMThcWtZRqc34hur34hd85c9KJZdI0roREBCotk9SSWJO5J322AAGIXc7t9srmIswihmiLEKSQp1I0ZBI3Hlc/XF38HO7cWczRysmoPNBmFyzA0FzSxmSEv/ABIdDqV2ssu42xP+AXciLO5ormmaLLRIDMwOgiSaVMvl47IOlnmkGxG+hhtd4hsETIjEG/Da1u4rruJ1XyrH4gfGZ85lZMs2WWPxDH51lZiPDlSTZTGLspX4trvpWBXeNp8O+4/i9o/ZMwdEeXec5x1NeHDlNZzDAngEpoDUaLqaOKru33Xnzssi5OB3C6nosgEMRY6BLNIyRKQPLqdl1FWrg1nSUkFI0shbpF789/Mnopke+Q3cs9ja/Cj4gP2e8rLEsqyqgZS5Q2hYqQwV+NbWCpu+RW9N3z7o5nJlRmYWi1qXRrR43UclJImeN9O1hWJFiwNQud3g+HWfginmlyzxx5cosrs0elWlEfhqpDnxSfFjvwdejV5tNNWs8MU8ZjlF2nl1UR3YdQ3CnfFb4iP2gYi0YiWIPSq5ezIUsklV4CADbbf1xhzgg/FrugsefTK5OJyXhyhWJTJI7yy5dJHI1Mzbli1XpUX+EDa8+HvwZzAzkK57Kn7MRmBLonjcK6ZTMSRrI2VmZ4T4iKacpqI072VNaeGKnjDIxZo2Hz5qzy95ud1je5HxCzWSFQuChJJikGuOzyQLDIT1KMt8m8bub9obMaaGXhDV+ItIyg/5PKfprwFMudhfoP5YJUfYOTyUEEudjlzWYzUQzEWUjm+zxRZdz91LPMqvKXlALJHGAAt66JGB6nhVHO/XJGCfr42tfzV2TSNFgbLH96+8c+akMs7l3qhtSovOlFGyr8tzySTvinONj3mOQmWI5OHMZfMvKInyzyieAq1hZIsw4SQMXKqUkFbk2AttSZju1Oua+xlKzPjjLeHqT/nM4jCawxj3cgatWnrdb4NYxjGhrRYDlsqEk5K2vavxhmkyf2QxRi4VhaXUxZlChS2nygMwG/IFnA9R8WfZfc/NS+P4cWo5aRIpgGS0eR5EUC2GoaopLZNQAUkkAgk5fBTuj2ZlWT/tSKRZ2b7ubMaG7P1blVVkJVXAF3mqW9xpJAwNBFTUpLIwAXG9up6rfRLKNViQEL/hV3P7QzMglySOgBI+0kmOEeoMhBEgtaZEWTpa4OvYH7NssmZjzWazyyya0lljSDSGZKIQSlyNAKqp+4FoCAF2rpnLpsOCKFEelbbelel4iZ7K6aZTRvavXrt/MY1cAXa7Zta/O3S6z5WUyPK8bcdTf13/ANcPZXKDkV9OD/TGR7T7ySSXHldDSedfFk2y8bIQr+UMr5goTpZITpDAo8sTCinsz4k5ZkYiRXZBEGMehlcyglCjJJJENSqZPDMniIhQuBrQtm5waLnZSAXGwWwzEAo2vuSCB9TwPzwG++naBlmYRyHwBH4bAqu7am1sjgBtLIRHV6SAxUeazP7z95JMwNIGiPqFJLOPRm2Gk86QN+pYbYz69jlz94fDy4TWSGAdwCbs76EoXe7MD+7zhTPVvnPZQeZ9++iYRwNgHaTeQQ0+KfxBjy6aFNtRoDlv9F9Tjm3tDtB5XZ3Nsxs/6D2GPu8/anjZiaYClkkdkX+FGY6F5OyrQ5PGIaYa0PD2UzepO6Eqqp0xzsFIvChhpWw4owcgiLror9i7vmsU0uUc14xDx3wXACld/bgdSxOwU462k7SRSAzAGg1b8WRfHFg/kcfmLk82yMroxVlIKsNiCPT+6PXHYXwA+PEeZCwZphHmAKDE0stdbPDdTf14LkKePSdXL6K0br7ojdl9mD7OsfiKX8RJG3bQEE5I0nww1tqGzfvHoN8enK+SQCZPvcw0rAh2QR69YGgIrF2IUMCwBQGjsTjT9oZZnIKuVFDYFxZ1qxvSwoFQVsUw1Eg7AY+gyLqwJlYgPqIOrceEsdfioDWGkqittxYBwH2Q+y1uofdeRYkEbspIZgpVXHk1WobUvlK6q0lmpRyQCQM/2s+/yZfJtl1YeNmBoAB3CbFn9RWxB9a6ODi6+Nfxlg7PQqCJMwQdEQPHu/8ACAfX3vfytxH3t7xS5uZ55m1Ox+gF7KvoB/rgmGHVjl7ws3HoqqseDHynHmGCzDMJWEOcKAx8y4grhq2VEuOrP2We2xLkfs9ebLSNua/DMzSLRu921iq2q+pxzM3ZDjcj16j++lY6D/ZAy5jGYZmFSvBH4ZrfSHaxsbbS7Ug0khHI1BWMeb5WEYKszfdEX9pBmi7HzH7pYwxm+SrzoGoe62PkT1rHKfcHvhPkpBJC237yH8Dj0I439a9NjQx2/wDEXsqHN5RsiEA+00FIGjQUYMJboKfCcKxQkFx5f38clfGD4dHKzAQrcGhVEmt5CXAFmZmREjmk1K/gpaqrLRa9Ro2RhBa5WkBAXUnwa+MGVzqhSwinreJzX1UnkfM7cWTthfxd+NGVyQKqwmnraJDdehdgaA+R33o2KxxNDkZAQQCCNwQaIr0I3v3GPnyDk2RuTdnkk+pO9n3xiWMv+vHv3ssu1FldfEPv7mc9Jrnbyg+SMHyL6UNgSPWupoCzjKnFg/ZL/wBP76YabIsPf5f31wQ2SMCzSFUvvzUdce4d+yN6fX+/1wuPIOb8p2/v64uJmdVHwqOMJvEkZJuor54WcgdtxuPX+64OI7dg3KjUAopx4Th9cmxBPp/peFrkWPp+frju2Z1VzKCFFvCw2Jg7Larsf36fz+VeuHJ+xWXnaxYsUT+f1+YF+mK9vH1VQ9QDjdfDv4eNmEbMzF4clEaeVIzJLKw/7nKRgHxZTxqrw492e9JU5KLspjxVetjre/ysHGi7D725+CNYoc5mYY11aY45nRF1MWalVgBqclvck4h07LYIUhzbrY9k9+NPavZssuXbJ5HKSLFloXVgIoSSHld5APEk1OJppPUDmgWzHen4Z545+XKCCV5XmcI2hjHIjudM/iAFfCKkOz3S7g0QQKbvF2pm8zpOYnmzBj1BPGleUrqrUF1sdNlVsCroc0MSl7yZ8QfZxmsz4FBfBGYkEYWq0adQCp00bL7Yr2rBsQp7QHdbzvN2rHmO82XMTB40z/Z0KyDiT7M+Xid7/eBeN9LDZlCkEg3hrun2lkoc92jmMxOYcyuazP2ItlpMzFFI08urMsibPJEP+UjkKrnWQ5UBRblMtKjK6FldCGRkYq6spsMjAgqwO4IIII6Y+fISMSzWWa2JZrLMTuWJJJYncltyT88d2kdv1Lu2CL3bnZWU/wCw5CvaDzk9qSTCRspMrTZr7D/yGDyFlLhtbZlywtjYJuwbnfwt/lP8sXzZGQJ4ZkIjDmQpqbww5UJ4mj8IcqNJatWkAXW2IsPZd/iahXNXz7bbf30NcJowP1KDKCjV+0F398LtTORfYOzJvDdF8TMZQyzP9xEbd/FXURekbClAGMl8Jc54kna8miOPV2N2m3hxJoiTUIhpjSzpQXQWzQ64w/aMEjsXkkMjMbZ3YuzHi2diSTtXmO1fLHkGUcXok06lZG0sV1oSLQ0RqV6BKNsa3G2I7WPTa6v2ove6JXdjvAct2EG8DK5jxO15V05uBZ0WshAdSqxAD7Vq9Cw64w3eHt5848MaZTJxPq0RpkssmXMrysiqr6SdZ1ABL/CWb+I4gfYZCoTWSobUE1MUBIosF41UACQLIr028h7NkUhlbSy0QysQQb2IIog+lb7Y4TRDmFAkB5otfELNdlxCDs+STtEns4PGz5IZURPm3YPmplaaTxNYmHhjjQIwq8WaX9oNY52g7Uy4fwc8rLJrUB0zeXIilEgQsitKgjlAU+a5GG2B8OzGY7tubO97nne97OHl7JetJfy6r02SNWmtWkWLIpb56cDECeMH9Sl7wcJjuz2y+Xnhnj/HDLHKosizG4cKT6NWk+xPOC98fliykLplZL/7WzP/AGpqXZkymgPlYzW4AzMs8iEceEPQ4w/YPw3lmBMbxkiibD8G7qlO4/s4uM58H82wUq6yUAqgsRpUGlVdfAHnOmwABsNwDYzRuIN1ZmAth8Vs/GmTl7RRlE/b0WWj0CrhSJFPaQU1usk8cUTj1Y8bAZXu72bJmuxGy+TRpZos+0+cy8fmllhMCrBKIxbSxxuCuhQxD+fT+9jK9sdxczHSOQQoJUayQupt9NWo1NudPJ53OKmHsaZG1K2llumVmVhyLDKLBIvg8Yr20YFtSqX5ut13tyEmU7COWzamOabODMZXLyeWWGFYHWWZoz5ollZtARgpZtTadicI/a57UkftXNI7ErlljihU8RqcvE76R0LuzMx5NgHZQBhpex5Xt2IdmO7F9bMRQ8xNtfTze2GT2ZIx8xBJO9tbe936DEiWO99QUGVH3tHM12/nog4inl7LGVycjNo05uTs7KeFT/8Adsw8RFfY2wA3YA1X7PXcXPZTNTSTwyZSMZXNxsso8Px2EDMI41JuUIV8YyIGRRGfNbAEJz9nOTvvdXZs1xvfIrj29NsS8zCzG2lYkDSC7MSFJoqDZIXjy7CsV7WMC2pT2o5qhj/CB7D+WDV377uzdqx5XO5FPtDLlIMtm8vEQZsvNApS/CJDtDKKZGUHrdXsK27GOmwQTyBv6m+h3HvV7+hx5l+zJB50JDC6KkqwHXfavfFzURnYqGPC0mc7mz5CTKTZwJBeZiY5dnBzSxI6u0zwoG0RUpUamDlqGit8ETtXuTml7e+1+FryzZ/7bFMrKYpYxL46aHBNk+VTtsd9xVgyXs5rJYgE7k7kk+pJAsn6842/wX7xnJysCwp9Nqb23ayo9dwTXN+2MamotGSw3NkTT6Xyhjl0F3X7oxZcyMBTyyNLIbsl2LNZvoNTBR0BPqcO94O8eVVCs7IUINowBUjmiDsfXfGe7Y7xKyawxN8C92/0xg+3O1IvCn0RMkkkGYhIYEyMzxDQATZINONjvx8/OU8L6ib4z5r0csjYI7tHgEXfgt8RsjlmkghlnZJFDxQhmkhiK6iwhBB8ISWLGoR2ooKW3lduJLmZTP8AaMxl5dvDMMzhYwu6qYr8KRf4gynXZv2Gfwl7nGCJdZHiMPMR0r90HoF/U7+gFh3k71yKQkS6juBfXob9APU/ri89a+/ZxuwDv1U/lo762jJAvf54WxyPxB1u0OfEi51ImjhmyhMYz8DMGKAgqMtICoaRtcKxqHkEkSBgGvtUkuhEiiSONFWKKIaYYo9Mel9RXUykC0klEDyqqNHl/D1ZhgF3szskkRzEjaZ8nmgNHlaMorQkMAy3euWOgbBCvfIAu+wvjfnodAV08JWLNH4afeFjbGSRg0rO5stIzlyxsk4dE3gAlF7jkg6bh76iQupyBp6+fdsjh2Vl3hDNJqMQG4iKylRXJCnWBzq8uq7rZQWl9p5yDtPLzww5po0YFJJkjcijsVDOixqT+BlanI8QKBs+L7sl8hIBI0EVMiTBniR1ojUGBYGmB9K4vF3299n8FnWKEkqWFRodexO+2/rvjOGKONt40unc9zv6m64e+I/wqmybOUePNQpuzwHU8Sm9JzMIt4QdLDWwKWpGoHbGFYY6YyHYMaEZhDk4vBbxIx4OYl0SqDHLCUy8n3STKxcrGoUaLMVL4rL7Y7kZPPQGWJII3mQvFOBKIQyEhxIYpLUCmVpHy0Ko2mxIRoOsvFWwBpkBsTa+ME9f4VYaQy3072vbr4LmVGw+pxqu8vcUwuKkWSNlV0mTzRuCN9LAaW0MGQspKkqaPIFRH2eg5Lb7bevqLXjpuP54N/NxoB0mk2VZhUbdQarcVsRXBH+uLhOy0/iN11+voBdf0PywqLs1Nr9eljGZrI1UTNHJFT4Q/tCZjK6Ysxc8I2DX94g+f7w/3NMTeNB8WP2l3kBjyIMakUZnHn/8CkbfNv8A3gcBGLsZL/e/Tbce3v8A7Ykx9gpuN7HufS/l6DA5mp73z4cvfdsu7a6zmczTuxd2LMxtmYkkn3J/sDYemG7xo27EUbV8zfG+3NdK9fnjxuwl9eD0N3zzYABNcDp743FdEpD2hZ0Y8DYv/wDsVetj1G1D+v0xKTsNLG4r8rHz9ffHHiEQWesLMqcKY40p7AQEc8+o6D+/7GJmS7sxttbauu4P9D/YxLa6N2Ap7RpS3ywNDjcdNyOguqvgkD5/Mk9x+1MguSOXzBlDHxVenkaCXU7MjSwKWi1JagOEEgCICWUaMYaWhZA/ICyN+PUn8+MMzQeY3W49/a+SQSNx7C8eeZO9pws2vLTcK07P7YETlpPvyyhZPCRky0jatXivAHgd5dQIZvulfUtqCLJW+HvxFy/hNFWlDcjieYo7EKEWKMTyy8gUqCURDS2piz04VlT0o3e3Gwvcew5+nywxFAPTc7k3z1PJ67VXt0xL5DI/WXHwBIHoEbHxJzWaNDfG2UUe8/YvZskZeN0y5KKwIdPJql8MxzJDmMwniKSHIiRE8OxcRjcYDUknDg17GtvyNV15/lizkgHO4NAH0v8A04/I8b4bSEA3YPNbXYF3+XGNDKDyQMkmo7KBHL8rG5A5Pt7WefY48Yjfn5c9ePmfTfajhc0pA4Y312FbcdPl0HO2PIJ+ON+RW2319d/fjoMWvhZpySIHYNt7WeLG3QW3t/PDEEYBNX0AsGrN10/T0v0xYRwrttvxVnrXrxuevrv1wmePc6RW/PI5vqTVc/occH2UhVwy5Aq+voeh5v8ALr8sJQCjYr6316H9dxfy5xPEAG5Y0CBvwevIF8gfrhIkF77+vr8/fr+eJ1qRhMxsvQ9eb6VxXv8Azu8Iky/psOeR6177e/TEkhSKpd9uB6Ee3oLF1z64bWLfYH5cgdaHN8cg1WI1KLp1IKP4djXXg/2MIaMki9+Rvt0PBG3O/scOSQ3V1uBz1FjY0LN8Vzfzx9K9NQBPpvv/AKdRXyOKgrhde+HsKGwuvX1O304G364RObJ2pRsKYWB8zdHCPGJ2GpfexsDv123s8n6bYdha7Grn12/Orrbn/fE3Vkjf1ayb4HrXr/e2PpCgA1avpW9/T9R6fPCw3SrIsGj6fM+t7V9bvD4oiq22skcbe23QD89+mIJKhe5fLqV246aqPob26enJ5vCUyxA8oB32OoEWb3G3I/K6+nzS6TyCNz7elHevbpyfqrx/ckmxxXAvarO1nex1O3IjUpuF7HkV6sQ3tRBJHBsivmL3+uGpMqp5BsdSdjwKFfXnqON8PliNifpyRsDyP16jjoRiaD5d9J10FP8ADxZrVYY8eberrnE6ip1KsEBFEKANrNDqNyQSNx9eo35x52lAqkaGViavY/ioXVgAbmhXSvrKdq81jb0H+p6WN+NvcYanKsOt2NgSK99h0AN17eoxIddRe6iQSk1zztQAO23A2w5JGPWje1b7VYB9De17j8jh6dUBXS3IoggeXkL5r3BFHcCsMwyEEqAuob1sSedwCeLo+364667ZNyo3rwSDxvQsEbX9SOh2wrLIbBsAHm+oI/6e/XY4lrmr1KQgIBY6iB+HkDT1PQBTyBYAJxCEp6bXtve93125Hr9T6dyUGy2ncXNSQzKVGskhSt0CDd8bWDwdt9umDhkM8hBHHqFItNx5Qbra6rp61YHN+SzJ53B2I6b7G7F0TRP88Fz4e9vCWMqSPGSkZqGpkJGg+awwrbgnj3xeF3IreM2wpvxY7JZhr+6pR0ssRYsny1YJAtT+9xgMTi7N9PU7egPH++OlTAJY6ZL1ithpIoHcDZ1FmqPHX3AXe/IGGR1IA3o2ebo/y3NbA16Y6ZljddLfcLONORdE+oII9dgfyI/6YanlNXRB42o+hFHobu79qu8LZR1IK8/S+OdjXzwgZkAbUTz9dqIBvih0r+mQQ6ioDyQfTij1rY8/lt/L1OR+fHT5m629emJs+aPJ356bdPkPpXr7YjtQPUDqBwLAN78X6+x4rFsqblfPITztwQKAA6mgKA9vbb2wyuYX12u6s6iPYjet/UVh6WSqv6Hbk/z33GGGzIYHy73tY2BrpXrXz2+pgLil5nLqTwRY5rYb0D+e3p+WIzxgGtI2O5+Xtzz1w8kRFEV6iwaoe/X3+uFPxuaX/Ket0Twd7+nvidVlOop/I5+RdlOkfM1R45Hrf6bbYTku1HEqO3mAdHa99hfHpWo8e+FZZ1rcjYDp89uepsfPf3wuNBt+Cj7+v8yL/wCu2OD7HZECpeLfFsif3b7+RbqWAJJKhrHlJP4fqar+zH729qqtMroQboH169f0wPZIU52PTb2Hr8+PS/esRs66jgEHgH1qhyBW+4s3d/mJ+WaThM/+OPt+nKpO2+0ZHSVAp+/zDHggaLjA3/zRKd+hxXp2dM2wXT/mP+gNfXGryuU2s8gHbmhRHrXJ23vr1wqFQL9QdXPPHqb68bV74aGqwGgbINnEp4ydGNW6gSZztBo44xmGCRLoVU8tLVfioFthQsmulWcPd3s/noQfDzLrqFEMqsTtts+roTuNxvicWAs7AC79aPy/p1rm8OCQ+o/e9idvfp63jI1TxgAeiEdO9xypOV7ZzKrVo1hI5SYoiZERWGmRSpVwAwALq2kIAdeo4cyfbcquCrfdpusYLIl9Cwi02dZ1GyRttpvEd5L22HPyo3wT/X/fDcke4s1uN79NzVE7db973xkZ3HdT+YeOauO8veiWeMRuNg2rzPI+hqpmTUxVNR/FS243cu3nOc+znbchTtXP0B568cn3xNDHfy887/TnrfTmq+mGwANvS644HPrvx+v0qHWFgs3yOedTjcqLFlRVb9Coq62Owu+Sa/s4kpk9wAD6iqFX/fy4x60Zsc1XA4Njfc7+3zqhhpobqy2178H52PzGIuVRJjy1iweT1/v/AHP6Ymwxg/687+2/FfzPviOiUu+9gnbk+3QfIfzwkIKBqiB8+p/36f7dddqUidT03AA6gnVRu+ABd1yRYG9YX4B5K9Oh/wBa3o2efniLq2481gmiQbvn23okWL+uHIojudQIq9N0efXbn5/liLrr33S5KG3719dvmdtW/wDpviMF2IGra6rngccdOOl1iWgHtdg1zXP6/InrzhEr0TwR61RBN9K4+db3WI1KF7lo2Fdb3F9BQrrzsNr3vC8rMVIkG9cg7XxYNmxYG1jY1yAcNQR1vq/qffn0B/6nDqsOb3I3Pr771xY/s79rLcrgbFOxQVQ1M1fIbbDqfrufXCmlYeW2oHrTXuABtxv7dOdrwiOTYA2TW9nj5m6HHT9ecJlmPI4HNc7fPiz1rpXS8ZXJXarpTQmiOSSN+PSqvitzsasn5YjNq9BttdmyNuvRugBB6dMPQZa99h8m/wAp+l1Zr899/p2Kg0Cd7I2N1Q5PNAfp7Y4OKplMFzwfSrUUB+W4J3G1fTHsUjUCWHH059PSyd8ORVa7OL3o+hPH4SQOCP61jxowGFgChudyBQ39rI/Wj7YvqCsNsJLxG+DdhRsfkSOoFC72r67R5eylskgfWzueOLr8uuJ3jg7DYHer9/etRonrV3zVnzMxIBV3/i43rleQOm/GJDypzZQ37NT8rPXqBZr1A4HO5wiSAWNJYA2OD9N66/Te6AvE9222O1k3sD6H1H5DbrjwttZHNVSggnbpuT/tfAxIcea4Ac1WZpwd7ugPXjcDaqI+l/ThLEWCCdxuCOL39OOR7kn5mazkHah0HqRe/U9QDZ242wqRd6ayR0FsTvY4PSt+l16nF9SsbKuhQHkcbCl6cm+ANuNt/Xbb5If5dbNcE3Ro8nb5+hxYZeM0SV9bB3J9OvG/9OuGliBHXcGqNUeR70D8jXzGJ1WXE22UeCE2CQfWr/dqwReoE2bIx48RFtpFDbiuhsXexAsbb/PEpoeFs9R/Ueu/1qqwtpK8tDjc0NwvXa1O9nfj6XiNd1F1EknIG6qfwiv3vTYV6jrxfQ1iQ8ljgChd7c7Ai6s8H9cOQu3ot3Q0m9hewGnbg+lb4dJI2sHp6km+PTcWLP8ATEal1yq/7Kpo6WrruT7n29uOnvsqKLVtdbDmiRtXqeovj2vfEmAmrAAvddwPbY+gu99/rhmXKWNXHJFbcVXJ96+nTE36qLdUuLLVuzFgABfHSttj09et+uFRMKIuwB6EkgWPXcX8xzxj5VI2JBr12BNHryRvyCD88e6QFN0OOTtV8jg83fyrHXVSSNl5HEOLJBvb517bjjaqwyqbGiN6rfoBX5MCNjv8iBhWXSulhd9vwm96G3p5uOMOPwL9eTXtVn043O3Ppty61xlMhSeDd9fTcAb2SePSuvphH2XrVkk8AmhVV79dhX6bOCTfmv8Aw3fyv0s3V/PbEjxwBe1Xe+3I9PTny0R0x17KQkzZegSRQ2v29L32B22B/wBcfauvm6kddqrYVYP149MOnPbbjqN62bfrZ5J+Q49cIU2P4WFVRO49b3544sbjbauyrjCeC3QAutVjbYABr36+3BoV7oiyJobbEXs1AcbDYj+LrYIrisePlW3IawSegBPPTr8vWx74cSI/ug170CDz+6TfXcbbn6ypI52UYZNgefMOmnfmutWCSOnXjpjd/CrNiJ28SRDqGlQARfNte9fhBA0kWeQFN5XLzsDW+1/iG229gkb36X/v9NngSF06q299v3gwojiunPoMSHKWb3CPiX4g0yEDcgdDYFWp363swPGotteL+LfdliTOWLaiFK1sBQBIJob7nSLI0kgiyBed1swTHGVregASQx8hX1A2ABvc9LBAIt+3IEMbI7XqG7GmGrSAN7IBNjYbE3V3eN/1NRRbcLnabIb/AMhtsOLIPSgL6kHjbHiQED0O4oVtyNvQWeb6H6W3apCOygnmrIqzyaFNtww3B3vpitmzBI3AHvubr12HoPzPHUW5QZedlE8L3OxHWjfre4NDb/rhIyA2J5/nttdGhxY4PPXEpYfNde9+lbH6f039cfMbFcXR8wFDpz029/Xk4m5VRcpmCKtgbA5u72q6uqO97Y+WIkbgDrZPUmun+tb4cMe/S9rP4bI2o30+d7VxwHWX5E+Y1zvt19tiD63/AA1iupQo0WXewbG23U8c+4HX6Vj5oySLbfc0LAqtgPr6cViXDCb4rjg/0INcdT0r5tZhWUkgA+o9ibHAJ5I9ut4m66yRlsuDz67Ua23q6+nO9WPXCZMqAb3rYgEWPcc8dff8sK8QMT055HA3B9xv0J/K8TIIx7Hryx261122H5j58XEK+rChMW3oAirJ22vj8j6evXHpQnYgXYF2eCTv6VuDsOMSTlwetkAUVG1WAt9NrJ99jfTH02WG4N9APXbr/Wq5OKalVMmQ+u2/vsQOD9T7c84jnKXquqO34iDxzx7f6c4eyiHVRA/iq75NHptz16H2w5Nlz0I2sX19boCje259ABi9wr4C8zEAoBgu4I2s1d89eOPr7nCUy4GwH5fKtq9a523v0FNvlySN+t2Ds211Rv0q+n5Yfyhrbck9D5rAHt/13/OpcVUEpEC1fls1yehr5b3vW9b1Rw7LL0KmvpXFWNwa3+WPpZKPp0PS/LsRY61vfqbO14YeYk0eNruz02rSDzRo8UdsQMrgCUqEXdbAi/QG/pfXg+wHXC4o+QOn724vfk82w4+o42w5pAAvqeDv77kNvRWxXB9MOZR9mrkXsbv25NGjzW+3tji6wXWXqkixQ9736c0eaO+3Tb0xDzcovg8jccdObsdL464nSwi/y5qhdbrQNmul/wCmPFi3Fbj6e3vQ9Pl+mYNlBHJRhlTsAQBttW3PtfBr+wMegCt7vrsLvagSR6/S/piXmMobB3sbc3t8rB+Rr+WEI3rwRdevH5GuK4Pri3aLrWUeBCAKvzMNx06XvQ32v0B+uH5EYaSwJ99WncAWALvba66XzhyqG3A2vje+pJGw/lWPFoi7299yflz7UaHW+MQX3VtQsmXj3sqaPvv6ep9q46n1JcKE1tyevudtv0+l+uHk3IAI972IHrRH09dsewq3t168UPb0534vFNSoE2IfYG/TY9b6bdD02/VAhAsE372TR6fLbf14+YmxqffqK53G49wa9P8Aqhs4P4fXfkX6elj3rFdTiuJC+EVE1QDX/IVe46n09PlhtolrcDbcVt+Ie/Daf1Htj185uNwRuPkBdmvevTkDjVhUEiggqVo/i4YWCKNE1db7f1xzSpFkyJrvpz5bq/mKs/Mck+2Plaxtu2/+Hnix6c/OiScPCJr/AHAAAeTzVttpu6u9+lfKP9nJq6sEkWu3oetA8HrV7YuQLYUlp5JVGqAoA86gD6UBve1+nFcnDCZcX7ngfXayPSyP9cKlYgA0Ol3fJvc+WyAd99vSwMMtK1cKd6b8IAF2PyF8kbfLHN1BUPgktkgR6V1J3Buget0SASL5B67uRQALsR+6TRHQXzQpSePXf2GH8v0PrfNCzQIB2NDkWLHHXjyQUCdAXcixuK9eKroPp6gYtrKsFCSHUCeB03O92fn/AFsEYU0OwIoC6Gx679LPBrre4ocYfmiJVQAo6kAgHc8EWd/Tcbn2x9AuwBWgOCaPQGxsd+TfpfBxIcSoBN1HycYNA3qvb1BqxtXT5c/liaIaUCz+GybpjRF/mLF9OlY8ij0jhmNVuwZjZ6BACADVmh/LCJ/wiwxo7Dfnext6UPoMSd1Y4SczkgRelrB6E1x6/PbYbiq3o4aeECtqG34tr2skihYPX5fmrNQtWxIsiyWUEH3NECh8+MJmFWp9PzPIv+GthwLNHa8dfvUFeOxJ2I3/AHau+g33NcHbpeFKjFr9AQNr348p46fXY4ZVRdKd/mdgL9LH/hIFn1s4XNOVuuACbH7w+Rrc7g/y64nwUJmNjYoclruxY2ogD0qjRG99cPOAdI2NDg3fJ/DvR9twCa98IVmNAg1dcjpf8Ju79Nxt9FUv7xIYdSCN63sgAXtfI+mJU5XiKwA8gAonkdfr14v/AEwpY9uhsk8V0r0O9+nToLwmGM2dmZVBIPN80bBNgk8bHY7bHFk0e+4OwGx3ra/0PtirrhQBZV0fNVWn1ocXY5I34G3XDM6sWOkDn325JBB6kAbep43xKE5PHBJ3IB223A5G9A+nHTEiCRdq/e63tQobX72Ov5i8WvZSLHZVkSkgggCiCtE71djjpt/p0w3M7LsFJG5/QVY3B9x/PnFwmX0gEDfqARVm9+K5vf19qv2UkMu177302O3BPPpsfQk44PuuVMJX2NbEDTvQv9QLX0AoEnriVl96sVyaO5432qtj153w/mZa233OxB1Cq35qjRsjfcY+UAG7q7FGgOORdAb1ZO9AcVvxJVTYFRZcpd03Aoi6JNWavbY/6YXE9BQTvR2PO52/Mb+9DCsqp8wJANA/+7sQefcf9cOEAX1s7UKobC6BO+x49uKxGpSE3Hm9xY52F8+4B9Tv9d8Nvm7sgNVm2Fm6s++/7p674ej06fUMBY3HJ6X7jcE+3rhQN9Rv61YJBqzwfy6fTE6l10mHtJuCSa23o/OvkbN1/Pe07Kz8ZUCRWB20shput8giqA2Gk0Nj1xVTdnXtQ3B3J42o7X0pT61thuDJgEAEA1YX0vYj52CfWq61fBwOyuHEIj9x+0YwV8x8QG4yQKGrboTR6WRV17VvMhnXUXNAXYmlVb1VvZLHRZL82drXYb4CuTz4Qg2bW+R1B99r1b7UNuhs4PPdjtRZIklFPso26txuLqwQKHPNA71tAblERSXFkKviFk6cHwpBdsWkQDYeYV5nXYejb2SQA1YyUrkVtz8gNtuOORjpLvJ2Ws0BjSgatSbUW12zbg8DcKSQSBvZCgDtjJKjlZNLFSTW4IXUC1Nybrf8PI/hxSdmk3WczADcqoKErwem1KT6fWv039MRowa3AIJFbbkDj2JNgc4mjJrvV9K55FmqN1xfJuzfsjwh1/EebssAB6/Mkn02xmFiB0TWVg3uttlIO1GvfqKvr9MNTZU86uT79ANgRQUUOvoeMPNBe1t5f4utdeTewG/U3zhccZo0PYAEAE9D6WDzfPqKOOHcVIUb7I4uyeeh6cfr/fOH48he5sjbcE7ADnnY8/kDvRw3mJJFu1B3FVV7+o9R/MdcOrKTWqxQ3BrnYcUQQbFV/THG6ghOJlRfUUaPmu/f1PXnY4bC1Qsm9tr59ienPPWvTHscg2JrpsKF1RvnYcmvfjcnDxiU+YMRuT0oDyizQI5I/wCmKlSkJLyL3Gx9iOT7rvewoV02wvw202a3G1E77CqNbXsSfbnphmIkNte9Anbj3N7db33/AEw9E987E/SzWwPQV7nr7HFCCuuo/g772KA3IuwRW+/083oPTCShIGm6IsWByN6FNvwDRrkViyMvI1cjSN1sij1Fjb9b9gSlnr1232N2FJu+DsR034u8TrK42UGFTQ53F8EkEGyB+RPU2Om1+6Kq+l7kAC69CSevI6/I4nDMUBvzW59bvfj5/wDTDOYzB/05PtZrgbcb9ODiL3XYK8WNdz5SaO1ckr8j0Nb1Yv6KaIUKIoiqAI6cGwRttwOnGwxHE7j9wel0K9DRA5s3fudt8SHH+EDeum++wujz0oUa4NjHHUoUeeMleCK60NJI467WBsPT0vDbVyRVdQOu4/lt73h77RudyBttW2xGw9dtQx8stHqbF72LX3PF+1bc0drjK4JqWRiB9ObF7Ghprfrd1yK2JxJTNDTQ/EBuaPm/eUH0HIFew6jC/IaGkAngir2BN8CiN+m+1HesII+ewNE1vu246+3UcdCcTe6lRwLJI3J1VakXQIr6i/Xmxxh2Jqob80RuQTZ3roPX/a8eZbLSEU1gVdggbb/w36celYlROdgRwTZ5+o43uhQ324xBJ5LgEzKm59a36mv51/oPnhUEIFEDT0PpsNyNuN7G/Xk1h1iBsG1A0BW90T1PXev06HEc9LLr/mN7dRttt0vrxteKm/MqLKYgqiGAOw2P4fQiqr6cfrheXS6sXdgkcGtrI6Xe/wA6+TUMCddyDYPl2qgKqv5D898eSIANgRyPKOhs/Sht+Xrih6KSpCIwsrewrp6b03uvv7dDhKXY4+ZI39dvlseOvIq2ZM4Q1A0SeT7fLYWD1/qcPKp6kD1o73uCdx731G/sL61lW/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8616" name="AutoShape 8" descr="data:image/jpeg;base64,/9j/4AAQSkZJRgABAQAAAQABAAD/2wCEAAUDBBAQDxAQEBAQEBAQEBAQEBAQEBAQEBAQEA8QEBAQEBAQEBAQEBAQEBAQEBUQDxIRExMTEBAWGBYSGBASExIBBQUFCAcIDwkJDxwVEhQXGBgYGhwcFxccGBgYFxUXFxQXFxUUFBQXFxcUFBQUFxQUFBQUFBQUFBQUFBQUFBQUFP/AABEIASACAAMBIgACEQEDEQH/xAAdAAABBQEBAQEAAAAAAAAAAAAHAgMEBQYIAQAJ/8QAUxAAAgIABQEGAwUGBAMEBQkJAQIDEQAEEiExQQUGEyJRYQdxgRQjMpGhCEJSscHwYnLR4SQz8RVDgpJzg5OisxZjdJSytMLD0tMlRFNUZKOkNP/EABsBAAIDAQEBAAAAAAAAAAAAAAQFAQIDAAYH/8QAPxEAAQMDAgMGBAUCBAQHAAAAAQACAwQRIRIxBUFRE2FxgZHwIqGxwQYUMtHhI/FCUoKyFTOS4hYlQ1NiosL/2gAMAwEAAhEDEQA/AM/4Y9SL/X+/bCdXrvyPLY/Kht+eGpszxdewO2/5fy+uHFlrg8XXO/tWPDAHmk1yTlKOWPy355vf0PF+pG2EsovmvqBt/P8ALDpdvT5k8f38sR3oc79QSBtt/fTEOzuquS5GHz68iv7/ACwpowBelh7AE3/r9MNLR9r9iTt9evyw/J7X067X8hjgoSVIHp/v73z/ACw81H9drr8vX5YiSE83t123B49ar9cOeaubr1odOnreOt3qQEpCB0Nc9P13vCSAaIIv102aNdaO/TbC1rrf0Nf1AwpIq/DuPnvfobu/5YuGlWDLpOXT1N/QDrewH8/fnCfsajzb2OupqrqSOCdhvvjzTxYI9N/y2IFenlvH2ZArpued+npuMdZzeaixal5mIGrFj2vpR5FCuv8Ae6lj9V2+R368/wCuGY+djuegIP8Ad/30wuUN0396HHodwCdhtZ+eK2JXEHdPxtexWhxtRPt/rj43wB/Y/Lcb+22IeVma9w23QdORv06HgnpeHxO3RSN+PTjm8dpK4C6ve6c4RwX2A26/Q1W4wU8saog7MOfY8e/5YDeUDtXU/kTR6V6/Pj54JXcjNl0CHZhspbj2/dv2BNg1g2lktgo2kbqOkKt77dlKH12DY4+lH/b64yUqHcgbDrX5X9cFrvHk2eLyjzLswr8J6n10kdB7Hg4wGTyg8Gd2BYghUI2UNYsmuu4FHYddztSdnxXbsVpLSO16e4m/gFm5H9rH6defphLrdAgeu/X5Vtfzw34p3sEUevvxt6H1wtEBG9VtuvH9/T0xhc3S7N0rwj135+n9+m+PUUgVQP0467i/7OG/AYE0xqxQ03V/4juf5Y+FL8vTc4gqSl5mY7UB6cf3v88KgzZ2uhXsPz9ThCyX/Tatq67X+XGHvstcCz/L896HoccAusU27GhuRZ9L/wB/TDscZPU/T+VY+39x0v8Advr7H648lJ6HV+d/7fni1loAvnI3FEe4r09cMl6/X8Vflt/O8Ld3Pqdq6AX8vzw1qJPBPOxHofX9dsUtdZuunk3vr7f3vhcvTofWga/MVhoI2+w/v0w4G82/5Cj/AL46xBUtSXFbj89h9epwpGJ4rnkVfH59P1wzOnpdevH6f31x6je2+/PNfXjE2VjhfNEQSaFfT+97+mJKTfQHoF/r+uGjI21V68g/M73+mGzNvvd+vqN7+t9BiC5VDrJTR7Wd/pv+lfoP6Y+VwDv16Vv7Xt9Mes/1J9xj6J+NqA9/9PT3OJBurbrx5PSh7e3ToBXr6YahJv6dBX/XnEuLLO5AVSxPAFX7/wBfYbk8YRIjXRHHrWx4+n04xW11QtO9k0sRvqN/X/f+zhUMWwJv87P89z86wopY4/Qc7f6emPD0ux6UOvFnja+nXEhqkNylzbDex+v02r1PGGWQbCmI3o8Ee/T9TiUIDvyRv0r+6wiZK41X7Ueh+eJ2XaSm1Qe59LOEErfB269PzvjClYnfa/Qjcf3eF+WtwNrrbELt0h2Wug6m+fT+yK3wtFX63fT8/wC/fHiRr0rfpxW/oMK9fb+X5DfE5UgLwsBvXPt6V8vXCRubFD3rkfS/19sfSr89zvwKv023+uGYk9Pfb3+hqiMRZQd7J+L5g7fugHf/AF/TnEjITrpljN6Jo3hl/wAkiFSf/CCTftXXEbUPYEelfldDfCi4Iq+nIsbfoP7+WOG6ljiDdqkfDHOrJmsgBHJGcjlc5lmWQgnVAMkmoMoCsrJKDqAANmtqJh9xuxdcPYULC7eftKS+mgGSMn/x5mJd+mNN3azCjVI7qv2fKZtQW2+7kMEhZjvtH4G59CKGxxC7rdsw5mKVsm+8GTh7Pg1IVeJ53Mesqf8Aujpy7Ag7+FJenTi8z3AlzGkDGcmxPaAZ8X38l6CB4e0G+f2tf6LMTZV5stJoNT9u55lRqGpMjEzEMRyUWFGY+qyj2xOzzQDMy5t1H/Z/YkYy+VjNaZs2oGwvkrJoBbjUsTXs2NlnsoYnd4FGqCGPs3s9D+ESyBTLJzukaiMPW4XKz+uKfM9lQRBFfU2Q7JokVb57tJuBX/eMjvwNmnlKHaNgOjqg445+tjYWHfo0xjoXOPIrRzLe/fO59Fj+yHlyRimkjOY7X7TmSTwgLeHKmUO6gN+B59OimKiNBVqIXvp+bOAJ4g3ULqHSxVir6navngF5TsfNiR3Gk9s55dUjk6o+ysmx0qoO/wB4VGhAN3dWI1CN2fWfEjurP/2THkY5gWC5eCXMPaqIYqaSV6LkKVjAYWb1UTRJxlxHRPJGHOAJNj4dw/yttZvN2TzXRgtB9+z1XIfezLRJKUhfxdOrxJV/5TyC2fwFq/AjGwdjbgF6VSoBH+DfbJeIwk2YjsCL8j7ivk2oV0Gn2xSZiJZA+U7MQtCo1ZrOyVGZlBstLIxC5bJqRaxWC+kFtbADFD3G7QGXza04dGJiZ1DBWDUAw1qradYU2yglQdhdY9jUR/mKUx8wLi+/iRyvmw6dNgnmZ7/ZHiPnYDrt6flWHXmIHHHXb+vP64imM89QfS/nfXesOSgnkD+f161/vjxrSShQSnEzSnkfn/f+uPtRuq/IDb9MMxZQ7Hye/l6fyOPJka9jtv8AvG/yri/cf6WAdzU2KpWlaha+tE+/yJo9N8emQ8UPqP09T+f+zbte3lrcEWR8tvXr/LCCo23+XX897rEnuKofFPJwfNR4o8D1536e+PFj23PXpzXS/wDoMNseum7PQ367kE7em2Go5utab6Gjxx1Jr/piDcKjnFqmA+5re9q2/ocetHxvXHU2K9f1v/bEcZsHqL9/59OmELmB6MfcAj25I2vHDKrYclJI2qwRtx+nTbpiD2h2isSl2O17eYWd7ABIoD+/TD7svGk3Xr8v5df0vFTmskJczlkZNcFmSVTsNMQBJa+VNqvmJoMeScFU0Qe8NccfsiqaPXIGdVm5/iLKvl8LTGwuqYEirViSRY5Iob9OaxZdkd9o5Gpho22IJHXe181D3viztxg0ZqSCWF5WgU0QvhFFKkbaDegrp01TBTQr0wIvjz2HFGsGZhjjj1Eo/hEFC5XUhrQhLaQ29URRF3hxH2Mp7Mx25XXoajh0YZcG+Ollo42QbHf1GrjY/WsezS3RoEbdLFH3rb5YVl8z5VIqtIOwArr8+vphLxk7sR7UOfTawPofcYRuFivMuFl9Gpu9SCtgAPahuAPT88OKW6VVev8AfWjhGYfoKN9SpNCvYf1x6jnigduFH1Io7/lipyoPelyqdqHry397fT0x80VVe/pe1k9Pp64QrH0267gn+Y9t/wDrhckm4G229E+38sQGlVwn4XogiuDsbPPQ8/yPTaxgh/DvNTNS6PEjIrzr5QAOFkaqr0v6YGEk526A7et/Wtqs4sOzNQ4dtjwSCK9KI+vX2ONGuLUTSzGJ2+O77rpDLQ+Vd9wNxq1b+l9a4+mMv3+LPDIiA6tuFs1rUnbrt9cZnsHtclQdeh+DoABJ53Xe6A5IPO2LbI94liDPPINI5lbyqoAupAfw10bg+imgStN24XoWVcczC04JFkJpIyfw2xB3vbbgCz1vfDSxPuSBzxW35g/qcZrM/Ek5ntJhGpaCeZEjX8LhKVDINjRIBlIYGgd6o4JOZ7ryg/dOsoGxX8D7HnS2xvagjPyeMRUUEkNtQ3z7C8jNUwRy9m5wuduV/BUMaAmyBsebNe23z/XnDsw6bH0G9fneI+hwxDAqRdhlrSR63uD7Ef7N5fMbWSBz8uSL/Eavc7nApwt7qW824Aoex5/T/rhH20Xve3Tf8tvT5dcNZqccWPqBwR6jevr0OGlr+FdwRYHPTe6679NvrioK7Ubqa2dvZaPWjhtupVRfNLfT3/W6rbEFEJs/Tmt66DY81xtfGJXZQZnEEegSTHzFgHHhqDqBBsUTXSjt7jGkbC425LanidNIGK5z/d8qqszxAmjpMiA9OCSFbkcMdzW5GKp9QO53HIo37fl+vriP3m7nZ3ZVRiqnZopWAqv3oiQldRYNVtvZMmeJ4wqTt5wARWx8OgLOw4by77mr3FVtLA0N1NKPrOGmNhcOSYd7P7xFb+WuvI67+gvCY1vg1Z35/v8APDk8g5u+dj7+o+t8n9MMtmF9QT8wDxwNiel/TAtuqTEBP6bOxs71RJBrfnrWEPEf3qHX3/0+mGWzjDqQBXW6+n971hoZqt9VE7Ufrt63/v8ALHWCm4KcKPtQ1e1hSB636D574fikIPS/zNevoD7HCIs1d8ChXUX67mvz6YkBrBNKQOSGJIAIuwAduOpHrzjtPQKRay9EQ+XtW13X0xuk7rzPlYVRQxH3goqNIkBYi3I/wk1vqvkYHXYXaeXlzUWW8Smlcr5QCFOliASSAGJUIALIZhttWDx2NmFB0FgFQAA30AofWhvjYQOb+oWunHC6btQ88rW+/wCypOzu7IghosiFyPHnuzGu33cQNEszGgSBvbHcIhyXe3I6UBSIwxLsmtQJZL2LEGnIOxqhW1bChve9ne2CMaRPoe1plj8Yqb38tgWQCL1Ai7o1WBT3mzqyOGE7zMeS8fhUOlAyPtztQHtvirrNwtq4xxs0M6bXGPXO+TYXPVQWRr/F5autIv0q7HT1wh0JPsNrIu6POxFY+Vxwb+tf77X74+gkA43+X9d+cZG/JIiSpMc7bm9uu3Ffl0598LizQbYHpwb/ANT/AH0xF8SuLv8Av3wodSW59h7fl/fzxAdjKjVyS30nk/Ign09zhMMe/UD3s/1F1fr/AFx7Iq3sd/nVX9N/r7Y8kQevz4JP8q+pxCnISpc3Q9TwNq/n/Zwove6kCudzzXBGw9ufTDYYcWfqP7GPEUA2K+e1/X9McD1XA9V5Lm/U7ewO2PiT0O7A+49uu1H1x7IxGzUB6109id+b4wnLS86jZB2NEADp67/zxYlt1Pwleddx+hr+g/X+WJERPAsfOqPtscRhESaIPzBA/rf1woZbTvdcagSSN6rff1HHriRY7LmjuVllcyE3KhuVdTWhlYaWRrBsMpIJPNm8ELuX3Vy2XjBysYVHbxtmdi50EICzszUFc0LpTwBgVZe64O/v+f6f9MWva2XzGbyDZbLzCCSKVGJaRo1libXcfiLbCpCG4o0q9TWU0TpW9nr0i9zva3O47t+6yZUMwY61vDxRP/7PIrRWtQyRkiwJZSWmzDLwSLJ6WTIl/ejFJnYBGI2jj8XwgwyGXJ/5k52fOTuelvQkNk+IzDXJmYlF93K7Ikiy0MU8niyJGqSOSTqPUW3mYVS6m3YCzucWeWguUbXQ1M3Xa1jQCvwC5GH+Nb5JOEjJ9LyL3AJz138859T1w6c3CpPs/wBiy7l5kSRvv87nZAPxMKLKpsFjp8KCI2saKth6VJM9N8T5I4nzWZSPKZS/+HMwk+1ZqhY05cMTGG51OzFV8xWt8aWTsWOfNuZGaQwsrrGV+6gYoioy7aXnkCl/EJZ4UICCPxdbvd7e6Ebn7RHHGc5FG4y8swaYKxBKgh2O2qqZaZd6NFlY8PhBAlFydz07h9L2IA2ad1nZ3JBr4+91QjhGzMOT7NIMxjRPvJswzs0gSFApzDfgZS7BYgw4CjAC7dMTWcvDIkKeUyOxkdmPDTMtQxsa8scYUDfeQ+bHV/xMyHi9mZSQ5de0JIxlmRF16JXkiEXiAR0zxlnEmg0pUb0BYG/dv4X57PzJ9uZIctCTeXgaNRFQFQxxQ3FCzA2WJMqpWrdkOPS8I4kyGAuldbSSDkC9uYaPicTjLsdM3Qc8Jc74Rv735eSc7p9qGbLxOCCWWmBBPnXyvx01Anfpi3aYjc/pzz02/v8AnsPiR2BHAsHgoI41HhaUXZQLddvfz2TZPJJxib9bP6bfLCUTMmJkYLAk27spTURGJ5aVIZ/Tg7fT6/XCTIQBQJvnjbnfYHrXX64ZAsc7Vvzz7AgfX5DCJIhsQd+Nj06/I41BOxWd1Vo92AdXHUGvba/7GPA1X5t/zoeh+e53OPFXfZBfU3p+pqj/ADO1YX4nWqodKP6c/wC3pibBRYWTTE77E3zvQ39xX+mFiO+QVH8z+n+mPGFjf0rcc+3B9MJXngCuu/z+X/X54pghZ4O6kV6Vx/vz0/vnDPjHkkHoRRP89sONH15Hpe/9P1w20O/9D/03v2xwKh10nwr4A1e59Pa6GNP8OswqyEsBrqkXm1N67vcb6aFb17b5xMsbAAJ3of7E8+u2LvJdgSpIpYEEb7Ua21UxH4SR0YKTjeO5NwEdw/U2Zr9N7HPnj7rSZTvrB4nh6Ygv/pFsirrw61ehvbbfjEjvocvJGiyKnhg6lSrVmWNiooDfb8PvXTY5pOxMk0hkaCIkkymZgvkINsGJNhww9LAO3GE97JP+W4BAYFgG2pQQBt0u+OgHTBs3wAFt+/xXrqyo7KFz7A4x5rO62FbN8/X8sLNfp6n53uTX0x5417V67/8AXr77/wBcfK9gm/n1J/memAbkrwlrlMZhQfKSasUaIB+u353h6Ic1V8CiSa974PpV4Z8IEjkeg1cn5b18unG2NF3W7sSZiJ2D+FRpX0sSW61wdhW+/IHyvG25AK3p4HSyBg5qrhy7XQYKR0kZQaBPRqJ32I5O4q8JZ1N0FberHGocgb7EX7YV2n8G5VQsJVZQCa3B2H8LWAfkwxhOxM9JC+ggvG2lNJoXuBqH+JdiCd9Io2NsMG0kbgdDsptNwwxt71tRINyOTtRFEe3LGvl7/VWWlF8sBvwR79a46YW0C1RUenCna/dR89uMIy/Zym9PlPsAB7fl7DC+wOyUac4Wk7vdr0QG2XcDzKRZqrsDr71jcwIpSnHIOoDcGxuK63vt6XzgX5RTtYO38YXf1veuvS8bPs7LiVQ+1qANqq9tjvZ3NV7+uwJgF8FEMuMLIHubBlJ2khT8dgbEBRe4jvZQbAIFbWBttjTdmduKf63zf8/pib272eWTy0aG/HSttJ02Paxz674w2aGkncX6igRd+pO3oDeCpJnf48rynHfwyKx5nidZ/fkH7jyx3Ih9oCOZfvBdUFcAa13/AA31XfZWuvMBypGJ7d7rMmpioZA341JuqIBPVfmCRvV74byPackdXbL1PTcmga3Fbeb19L302T7aaueQQfXfnFHQtfkLy0fF67hD+yqBcdN/Q/TccrLCR5dKA4N8A7G9/Xqb9cI+yaeLG21f2aP+2CAnZ+XchnVkbT+KLSB5erR+XU1CzpdA3UEmzAzfc0N5oZDMQaZGURSHYeZRrkDKfQtqH+LoPJSvGV6+k4/Q1Qbpks48jgj7ehWXXLn133I9cajuR2ULE60XEbx6RsWYPq4NEcnc7UVqtO9Y3YMw38Mk9VXzHrtpHmLeUkKATwRyMPd2JZFLE7EBT6MoJ22O9AG/9cZhrhfHJeo4RUME4Asb4wb27/lZbrJ96X0OWgmQx76bRi/+Sm3+unGQ7/VIqTshjLDQFf8AEN730llIIHFN03HW0illAoksxBvdfPqFCmILJsfNQIA/DZxm+0FklcLTSsoC9SduSTwos7nb1OLPFh4r0HF5GspyDzxn6+SodTX0r5V/d49D0a52PQk/r/IYtoewp3bQImsc/wCHru34B13LDcHEp+6U4sv4cfv40bGzYoiMyOTtwVFV7Yy7Jx2C8PJLFGLueAN8kD7qhknPNE+/H09yPT54ldi9lzTG0CaQd2o6R03faiONIs41OV7Ghj5uZqBtiVjHyTYttyXJB/hGLDM9t0oApQKoABVAHQKKAH99cER0jt3Ly1f+LKeIlkPxHry/n6d6ZyfdeJANdyNQNWUQHncA6z/5h7jDnaATw2TSqRsrKyooTUrrpYMRRa1JXezuffFBmu9WsNo3qt+hv0O/Uc774qpc07btZFdP9etY1L44vFKmU/FOKOyS1vU/CPIDJ/fohVke504zBCt4SxS2kx5bQ1o8YH4jsD0UGwSCCuCz212jJIdTuGJFfhoVQ6Cgu+/GIdHejtW1/odhv0648iy7XZIKkcgU1+o9h63vilXWPqSC7YL6RDqZHpv42xc9bX/dfauhG3OxG+3tzXvWPnrgAjjej63ubv8Av5YQ0Y9ARVdd76mjvW/PthyHigOOG1XZ26X/AD398L7X2VT8Wyc8McVt9G+RPH5c16498FABQU18/wCnB56njDLsANwdunPyOx6+lnp74+WRT9OnA/v+hGJF1Aul+ECeSOvX+n97YWkIB2J9rAO/9j2wxl63PHXYg/pvxheYAIoXzv7/ACO2398jFdF1LWryWMb2SBYqv5evrx7YdiUV/U1X/X2wxlJ/ce1G9/T+ziSzN7779fXb5b4mxCnT3L1HAN0Krjrv71f64jLufwkdd2rk8UCCPr/WsPvI23p673d7bbX87wz4zEmwP5H89wb9jeJsdlQtvhPq7e3y3/3/ACrDLZd/Tbc3f5bcr12on2x8sZ535v8Avp/fvj3LzG6DMB18v9R9ecRpWgA5qXHHxq2oC64PtZ36+gv6YkJMR7/I1+l8g+/OKh5DsLJ367Hn1GPpZSt1R9LPWupo1+WIseSgO6K3d79j1A2HHoP7vGj+GliZiF28GS19QCpqxY3I4I6C/bELnmB/EPb3Pz9K6/74sch2u6Q5yRGKyJkcyysOVYBAGB9idjjSCPtJAzrj1W0Lx2gPejX2aw0hovNGf3B0rnR6aTY8M7dF01TWXY7hmdgbFqgPsqhvmCDIQQdwdjgIfspdvyzJKrsz6b1sx1NqGjw3YnzF5Vd4yzE2uVTqDZc75954cjl5czKPKtHStapZCAqqPVmoCzwos7Ljz9VROp6o027sAW53svTMkDma+SV3hjnimWeJTNEV0T5ddAk5XTPCW0hmUDS8TMAybp5wVkgdp95JJlaLKw5gSNaGWfLy5eKAEUZD4yxtMUG6pCH1tpBZFJcQfgV8RW7SglkeNYnimMZVCWUqVV0NtvdEqfUrYq9I13eTtmPLxtLKdKL9ST0UDqT/ALmgCcaztfFJ2T2XeMfte2/u91DbOFwcKm7291vEyTZSFjF91HFGwJBjCFAptSD5QvAIuq64n92OwYstDHBCumONdKjqepZj1ZmJZm6kk4Dneb4nZpjrjHhRfu7cg3RYkXfB226dbxpfhn8TTOyxzKAWpVkGwL/wsOhb90j5Y1qOGVTafcEXLiO/r3rQNzchQe/vaM2ZeUxtoyuTlMMlrtmJyFBKMDqqBmZGBFarosb8PPRPfO/v0/XGm7czKwQ5jKvayHMzZiKwQJop8y2YLRtwxiMhidb1LoDEBXQtiyxG+rnYgk8/X09jtt64KgNmgNGBt3jr33PptySCv/5vl+6myqt7Gx6UQPle3r+mPInv8JU7V0b+vr0/1wNu9/eZ9RjBFKSKBu9JIY11F7Lex5Ao4ykHfSVW24s2OldTXGr0PTpWPQQcJMjA5xsVVsALbkooSgU2553rc/lvf5bb4ZihvfcfMG/rxfp6Ylxzei1X+Xf6kmqw1LJexUsOtmr/ACI9+MJQbYQFrJbttzVc3Q29/NztXSsKEgrp8zXp68YjRFUsaAP1Nc/Or2HywoZnc8D36fW/X05xVwB2UHSpMCht9Qqug/60CffEjs7Ju7hE8zNQUC+SaBN7AWeSaHriv1CwDpN8UKofnX+n8iF8Kew2l8VlBYP/AMMdFnSkiNrkJH4TH92wb+LjcgYJpIO1kDFpCA9warjszu/Bkocvmc5JDEGe0mdZ3JLoDHHoVPDjO3iCWSmUKxKgg6LLN91PtEcmayLZedn0m4pFDSmInQPEI0X+NSJGW9iSNJVin8Su7qT5HMwyAaXhciwCFZFLxuL28jqrfTHEz9jLlVjnymckTMijL4fiRAAhaVGpWdUOoPr2cHhapvSxNipntfaxHvI5r11Bw99TA5kPcDYHnexuBjbclbvtFMmsx8csuZUg+AscryFlNAnLorMem+kgeu2Nv3V7LOZnjGay75cSJKMok/lkkVVR2eSK9SA6WARqkUBWIp9JHHc74rdoRGZxIkkzxp55EXzIh4ITwgZEJADyWSrkHVoFOdnd6M1nixzcrO2oqhXREEV0bUoKBSgFbkW3GokXhjRcPh7QOabhzX27iGklvl9CCheJ/mmwubIANDmau8FwAPnnpkEckRPiJ3M7Oyvnnz32daLeEwVpGFWREmoytuRQ0yEXzxjNfEjuD9ja7LJYOogA2aBNDYLrOjckg6QdnQsIu8nduNJFZF2I8zOxcyPG7B3fc+YkXaUjDcAHUq9zd7+w1zERVr6sNgRelhRH71gnaxvXphVJSQyBzWixCxrOEtihZLyfcg+FlyQoS9q+V7+v9eKxue68UfhbM4dlYWgcctd6lGxAAH4h1I3JJvOx+5mVkM0MUqvPAUWdZFsrrjEiFarSGUj73RIbV1XTpJwzmMumXBjcnLlr8rkMdmNNCxBUg3YYgsVYatJJULm0EkY1uIt3KvBYyyYOwcY+X2U4ZNli0s+sldhbN0/idmY36MTgcd6O5v3ayMdJDIQlb2xFgH1oXQB6cY2cHaSE6Yzq9KsqPa+NuuIXeDISytoj+8eNAdGuNXpi1BUtGlZtBpU1P5dgbxmztMloJ5497XT3iEjGRFx8B4n9t1jRHW9AXzv6H+Gj64fWXgbG/Vd9gf3hiyXsWW6kQxUQDrDa+L8qfiN1Z2AHUjDEPZKMdCy2ws/pwQrs6XY2O4346jsbIRcBeRZFI4XaEzFObsqpur2PHsa29LHT2xt+6/aUG6BChY2bIq76NdkkH8hjDZ/LFSVIphsd/LttseCB1r+lYa7LmFjykFd+QQKHqQTxXHtiI6gsN7LEyuabEIsvHZ8uxsbMpqjXut2Pn8sUvezs/LqtmNgzXWmqJ36GxXXauB6kY0PdrPB0B0kcWa29Od/y9vfZzvb2UrxFr8y9QPl7k/L5jDFzw9lwtibi6ERmNHgAdWFbbe/9nChPos3a87dP9v5fLD86EdPTc9T+ew/lhvQOnpyB+noL564XRzFrsJRxLhsPEIuzk8jzHvop2Q7SB4PPT++nXA77w9pS5/NfZcrIREq+dlYhG/jclSNaC1jUHZmutmDYu+3+y/FRhqZQ9glRR3sHg0ff13BB4xD+B/YJiXMBx5xP4ZI2tVjR0IINgMJC1e+HdJUNLS7mOX3Xh5eCDg0clY74i2wZtbJtq8R7vy+b4bpGjBM3mEm0soJZUS2WmBi0k0x9JC1hTYKg4vuwe76waGRmLGNUm1MSkraVBat/DrSAmkEaBTBj5sa7trsIOmph4qEb6gHI6EMHBvnp87xVZXKaFCoFAGwUCgK4FcD6Y507ntIJ33ScfiCugeJGyEOvfZu3jbIzsbhQE7azEb6RHmHQ0EVXy3hnpu7yCZV9SUsD2GKrtruRFLGI5pJdZdpHaN28MO5tvDRgyCOiVHDEAE82d52r2HInhEaXEkYkB3WrZlrc2d12JG4rYYVD3bViXeVUYA6j4ZIomyA5lW/lpFE1jJrzEfgwfdvqndf+IuLVpbFJZpZm4sL3F9y4jaxsMboRdp93sz2chnyuYkky4ZfFhkPSwoLqp0lW2Swqsux3Atd92B2sk0aSoTpcXvyDfmU+6tYPQ1tsRi67R7NVkYPqaNwVIegXDCidK7CwTvufc84Dvw2yM8SyAvUTOdCtuQAa1jcUZFCkj2UjcmiJJ2mMuebEfPu8UuET+MQlrh/WYRY7amm+9sYte55c85JWb7QAxR57Ms3Ow9COR1Ff688YivQO5J36kfkAP50euJOUkFb2DfBN9fz3+f5YTT1ZdhqfcG/C0dO7tJ7E8hyHv08V6JSeSaHuBsRe970PphAm28rbX8z89uh9j64XmIrutxXQ8n13HSr619cJmyoKgFqJF7EDb0oDpVcbb/UPSV7QR87r2QhFZ2I8ovYVq9FAvmrN3tR9CMZ+TvBNEdbIhUn8K6SVGxo2WPsWpd723xpYeyGfRGN1kco22+nQSavbcN89iPS9AnwTyhtteYU7/hcCibs8e/HB64ZUgia34he6f8P4eXx6wFmezM/4qhwpAa6ogrzvR0iiL44/LD6MLAJJ2rerA9T8/p/XEjOdiNlmMLO0qkExsfK+kKdQbcKSNqNir43FQcvkxQotXXcG9yf684FqWtDrt5pfxCm7GS1t1JzGXHPzFfhr6jj/AH264aQdLF/5vUYUAB6da3P58c/n/THj5hb6Dk/I/n+vOBSbpfYr54LvcA1zQI3onkcbeuPHynvVenBX8gB8sfGez+HevX16Ae3t/THoj222A6ni7quu1Ec115xexspITJFbUbPuenp02+XXfHigE73dcbdNuoP15xIjrqOavp055A9R1woV6EdODxzx1HW9sddSFFkZfYH1u/8AT34GGIJlO2u6u+ny3IJ682euJpIW60j/AMNfW9/15OG55hf4kvpfPBAo4uO9SG2SYZN+tdd7HB4I56bbc4Wsu1AMAPehwDdED9cRYMvIRpbRsSRp1LY+urff2qhhX2Y9Savbfjpv7exFYuWgc1NgnhydyNgNzyBdGgduefbCUqzuD1vV69KFc77Y+ljHQ1R446j5c4W2X1G9thQ4Bqt9yR/t+uKGxVSLpccnu1HYXwANvTD8qn7L2hf/APQTfq0Y9N9q/s4hDLmr5N9Svpxe+354fzSVlO0D0+wyD85suNj+E8/P57YJoW/12eIVo8OUX9jXMVPm0/iiib/2buP/AM3FT+1Z3vM+aGVU/d5X8Xo07jzH38NCEHoTKOuKf9nTvEMrPm523WPs+Z6/iZZsuEX5szBB7tgbZvNM7M7nU7szu3qzEsx+pJP1w1j4cHcVkqXDAa23iRa/kB80xdNaBrR3/VdPfsVr/wAPmz0M0Y+ojJP/ANoYtf2ie30L5fKqWZhMhmC1SiVWEanfZ3AZtgdKCyVLoTnv2d+1/sfZE0+kPJNnGTLx3p8WUxRRxpZ4XWrszcKiu3TFbnslDk5UMs75jN5uVJpZr+48RfOqrwKpyq+djuABSFVUy0hlr5ag7NNh3mwB9Pr5pjSZDGn30RUbIxTqBJBa6VFLSgBRtQ6bcV0rGK749hw5XLuYxIhQ+IjMQdMg2WqAFE7GzwfrjyFMuZ1dJpFawWBd1js76GtgpJ4G35WLou8uaiiimbx5Zm1AeGWZ7sggqpsUQAARQFk1YxaNpJAB3T2VoDCSNh6BGP4rkDLm9vvE/OzWAnMzFgQzAA7gEUdxyTZ9qB2+WNpkCw7Gygkk1SFI3ZmbU41h3ANm7VWC777VjI5Uox5RiNqH4vqNV8e3PQYU8PgdEHtGdLiL2+a8bxB15QR0H3QHn7uZmTNyQxKS5eQoCyjUoY7hmIX8Jvn1+WNf3d+HOYMgjdGViu7EXGCAb8w5Y15V26AnzDG4zOYaPMqw0+G4/FsGjlC1Q33EigXQIBQcXjbf/KaQBT5dQ3NrqVvckMCW9Be2+2+PUyV8pa0AbhO+G0kU0YeTfuWGmC3wAP4d/wDWv0vHlUb2I/X1rg1Xzw3Ll3Df80FRWwSz8ydQB36gYcijJH41IPoKPp6n+zjzrmgHBC8iWm69OW69DuRQP61Z9f8AXq3mvDFkiyCdypB+oG1/0PXC8wm9ckAbXXp+n0w1LmQgtn0HpqND0Nnr8+nU4s27sNGVwucAZTqSKTuoPNHzGrHTY9P72x0V+zTliMozEECTMNWnclEjQAm961Bl23339udMnKrcMGJG4BFdOBuSOOnX6gn9wO0MzJCYFzMkEEVswgCpNIZCxrxiC0UagbeFpcsXJetIBlCRFJeS4x+yNoqd75dOx710rmVBUqwsEVR3BB2IIOxBB3HW8D7vL8HcjmASI/Ac354fLuT1Q2h/8t++Mz3K7GaKeORM1m2Q6vEjmzMuYjkUo2kkTtIUZX0MHjKnYqbDEEudkTWv0B/PfD9roqlmq2O9O2S1FC/+m8g9xPz2v5rnPvD8DM1CdUAWfnQy0hvprViPKeCQx5PGI/druZUkcTlo2mkljlVQpeMxouokm1awxZSLF1yNsGz4nzSq0Uni5iDKpFmftEuXMWuJyYDDM6yK+qKJVnLaVcglbUiyPZe4zntGPNAr4aqxZSza3l0ND+HTo0hNFktdrQG94N4d2VKHanYsSL8naXNsOeQfkOi7i3F6qta0OAvgOIFtTdbXZ5YLcWA3I5qs7O+HeQjYN4IkYfvzAyGxxpDDQKN7IoAN9Tij7V+JM0jR5bJCPxVghkzOYmDPHAZUVkjWNWRpZ3U+Ju6IiFSdZal3/eBKBqhzZ6D1OOdO5HaPhZiYKdSTv4qjfWrKioa51IURWA20UQAQRQFQ9sLPh3O3f771myYSPaJnXHK+3h3DwUf4k57N5PNwdoqomehDmhDG0aTQ3dPFqk0N1WVDQYJqTYmR7v8Ad6os1mYswhByy5cJIkgZZblZmYBCAdatGqG6UBWYPS+Yr9msb1hXYVsQrH9aOB/8d8340ETawyjMCFihRmVmUnQ+k6k42DVuRzeMaWvfocyRt7gi/Tvx3Y80VNSt1tLDaxHn3ffyWRyvxPTUFWARqBQ1tRroNW9/QAfzxt/hn2j2d40v2iXwpShnZ3kRI5I6RAPFNMghr/lFxG+vUVYxpoYfuDkp0UeB4ZUabi8p2FeaiA/r5tW+/OKz4hdz8ssGXjMbiKKUAlSqSlJDTjW4YCzRtgaqwNhjOmqAx1mYvg9/T5raoo3uF3nbPsJv4id5os7LJl8vK0qKKV1s60CqxpgFBHiO5OlaY6SLu8CTsvsjMCZUSN3fX5VAINDqSAdI4snjrWNz2V2IkGaMmX/CAwiQNuy6hpJJNFiuxsnffrjedg96ZW8QfY5UdRqrUn3lbUCGGk2QPNtzjKaVzXustI6VukC6z3bvYDwoBIRvp8urWfMGvzaVG2mtro164qsuq1uGPpZN2D7n9d/pjcZztMMsAzKrHNKxEcBk8zhSha6bz6dW4F1asRSnFz2v2HBPGUSKON1H3ZjAWyAdAc1bB6P4iTVHYkYWyxOJvzSmt4a97jIzZU3cTtCvuxurb2xOxrj6/M8jG0y0pFggEURYNj6npuRua+WBQuXlhp3hmjAYpqkSRF1DkAyBd/Ye/vRI7AzauisWI13amv5Dfpfr640pnO/Sd0ridyKxXa0S+YjY2bHobo79eNj0o81ikkkANBT+fS/XfBF715NWFqvmAN0tbXu17EnetwOu/TA+zi6b5P1H9SRsMY1DA0qsoA2TEmc3A6ccmx0rf1/n7nFp3Vyo+9IFamjb6lXW/lpjUD5YpzmNtx9QAPz5vr/0xo+5zDQ5pR5x+Ec+U1x1stz/ADOLUr7PwvM/iYsfw94Pd9QrXJ5op7qfxD+o9x/fsnP5cXdc8MvH1GHZ02NdcRMtOVPUr6f6e/8APDIC+V8jc7TaNxx9P45q+7Y7QQx5cDfRAqN7MHkYj14OIc8ig7+ZttK/ur/ib1PoBx8zeKlhbeXqb9/X+/lhcwC7df6YtoBN0VVcSfKSbDkPQW8/oEntrN3qbnSpO3Whe3z6f0xgw5AIvVVeYij6AAKAOPQDGr7aciM1yaAr3O4/K8UyZ+GLSs7MXIsRIuogXXnYEhSOoAIG243ADq2lzgwBe7/AVK6WGWW2XOt6D+Sq1oOCRv6cEDnrVeuPGh9hxXQnji7r0xdZ8Ai11KrVp8QUbbhb9fc0KPJxq+6HwvmlBkl+7jAtRsXav8thYyOu7fwjrgRtNI51gD7717aWJ0btLgf38EP8tl5CQumyx2VRZagf3RfHJ/s4spsgVXVI8UYujZ35oDfSLJsBC4J+uLft6CeKRogGjCkjTE4iVOCupwVLWKI1xZvUCDYB04xfbzAkrNmYI2KsD4kpLkMKIFPlAyngqYirdRhjDw8X+M+nu68rPxwuOiI6TzwXO/6RkHrcGy0fdXvDAJDD+Lxi4XUy+KajYufDQExqQvJY0QoJJYDFv2RFH4Mvh5mYKfwkzamXf/u/ELmjwLsbeXpgH9y+2AcyoD2EVkUqxZLkHI2VARpVQVVbO3QYI2V7UitUqMEDzVFb2R5vDcCgGO9llKlieTgqpo+x022Iv8yPsvpH4XmlNJ/WdcgnewsMEDA6G+c/RaqWWFcuqeI0hm1BJpnd9JYV5mYtpVz5a/Df8IBIoE7tTNIqBWDnoRS11N7rVAk72PqMDLvNmpZJJBGPLAwVPDoaNSIWFK8TqC+rzKxVq3VSiuCHk+8eaWj98CFAXWkUir1Bv7TPJtz940hv8sYzUBIBcc+yvL8W44388RI5ojBtvkDFyN773tbZant3uBNHEHQiUAfeBVIK+4FkuvvsRzprcYxl2ILXv0Xg/Tn6gYK/YPf9pG0xQTM4UFwEIvzAeXxAoYKW3bUCLvi6G3x479xxgfcGLMa6GtaLrXnDadmWiDrRmo0LFkERlC9zg0BM5W0kzS+meDja+/398lAzcwj8xalCkklfQ8jr9KPSucZHtX4gaSwj0GjfBogGmB/d4HQbc3jzsnts5rK5kkaGQHSyhihVSpIolmBUEWT5b62aG57D+A2UYh2nzDbbgaFG/oQpOCo4I6ckTDPLmt+GU/5gOLRexse5Z/snvSkpRRszgkCqIIs6TvtQvfg9ORd48hBsm/T1HX03P+mEd9Ph1BlBA0HjO/jIh1HV5WYKL0gaQGIHvfvh14B68bGh1+d1Xy/pgSqEeHM2KrxGkdA4Y39F80rV0/MAjitj7Yckk3Buh1vYbHf343B98NrBe5qhsDQuuo+VVt1xP7OyJeyzaUvkqOTQCgbWTVi622wMLuwEGxrnGwGVDdzYsLX7p5N8+lcXhMpG+3Ncf059sWk+ayakoZHLLd6a2IPAIAXbryB6nnEDtTs4aQylghJFtsdVCgw3B23BHPtjV8Dmi5WslPIwaiFCdwDZUVY5YG+K2PN39cOZ3MljqJF1W1cXYFbADc8D09MQ0yFG6B9SSb2J61+h424xIjj9hZ+denvzyfWr2GMb96Hv3qO8m9Wffa1H6fpheelIyXaJLAj7FV7Cyc5lB+W/61iQcmbsqprg1v8A1/vnGz+EuVjDzMUDf8PpICaif+IhIAWjsCAfQUD0vGsEoieH2vpubdbC61ibreAuUOz1dtQjDMGUK2gFtSh1ejpB4dEb5qMPjJaN5lkRfQJTn6Ppof4qPsDjuDtXvQuXjMjxSIi3RLQLZokKq+NqLGtlC37Y4w+KfamYzEr5mWOUCQ2GaN1SuFCswAKhaAonYDc4fcF4tJXlzjGGtHO97npsOW/kjZ6cRWANyib8AO8kM2bymXKkJlI8zNlw77Gd5DIzsoADusbMFvZVjG16iT38TuxIs5A0MzL4m7Qlvxo8dEOgBDCrXUFoVYOxx+fcq2caX4d5iUzeEsjoJj5yGYavDV2Abcahz+Lbr0wXUcLdLIDG63d3k5O/UommrGxN+IeaMXczvEtFZfDEgFBpUDI4r3FX/wBRjH/GXtwho1jChWJLFRpD6a2rovm+ewO22CN3X7mrOkcqyBxuCKIplJVgwPGkggg4DXxd1nMeHV0SyADc66VdPJIKxrQ9ScD8Op9cjnW/Rv3E/wBimPEJtMQbf9W3ePdlnIWssUYq2x/ERqu73vn0vnfEJ52BBshgbBsggjqD0Pyxvuw/hTOw1O8cViwGJZvltt/5Wb9CMZnvh3ZlyzU4DDjWtlT+dEH2P64ctqY3O0h2UjdC8C5GEnsjt1xsST94rknckaHQgnk0G2snnBGy3feWIadKulatTiyB1N8Hb6+++B93I7OWYzREgFotcbHpIjCvoVZgf9sNRZqdj9lJGouIbI3U69JWx+7fN3sOcZ1lEZQ2Tlt6f3RdDXNh1M57+/RdF5ftyJz4bZOA2AEB8dZHUkBmVMtqY2DQCQuiUHeRQVjJF7h9lZKQvDLlVjfTqVyc2goDdDJmEijJA8w8MrY1Ar5dT87d0/iHmURhFk4l0nVIwDxR3/E4sb72SXs+hvG0HxHUBPFZHYC3MavptgfwqzOSRenzuDsTpGwPn5qdsR/QD6FeH4fScRlOlgFm4Jc+/wBA4gkdfFXvxYyyZdxGkykSyQRRHyAIXYmVyVpWKxhaWhrbeUzUmgD9+c08k8oUjwxK+hQSQFVjoHnsnajZJ3O1bYP/AGN8Vco58xZCyhUaOJoWja/xuYn8RwQR+IiMadrNnHPsOQLAyDYktabnTR418GvXYk39SIdLfiP9l6zhHCpYWFsh1OJJuOQ5NF8467kqH2V2Bmmpk8o6MWAGx9Nz78Y6f+B2YIhMcjqzOKJSwAQTQ3F/hrc8n54B/Y0LBRpttuLoD5m/pViz1GC/8CuzV8W81qWPwpGCoxUBwyearYsQLGlrHnsEngeqkM1m43wvQflGxAPzcIrdz4mDtGx3KkJ9SC1e4G/yvBM7JFK3z/QbYAsHxGhuUJTNHIyIGZHArdNRieRV2q6YlW8p0nYN9o/F2SOCVddSyJSi/MjbBtPuATwCODjqebsf6ThzWdRTulHag4W7+MPb+XYNA2fihVoZsvmYSrS+SYx3INBGiaNUdU8S1qVrG1Eg9h96YcwurLzJIps+UgkXudjuvPUdcfnd254707o4DEkF1cDmxRY0eeRX64ldy++MuSnjli3ZGBKX+IfvIf8AC62p6iwemDXEPFnWIQJisu7e9y6kKUfMDYHJFcA+/GKTsfLLBGBCoRCBdcsa/Ezcsfck4v1zIcBxwwBF80RYxm07TTW8BbzLuo9UayK+W6/+E4G4i06Q4clrS6dVioPZObmknMYcjbZgdxvv7+nUfMbYou/SZd5dEcYmkCB5sxqDSMqa9ALncxKVkcWyqzRlY1mKzeE33vWRLMbBLGlidRXTqViH02xjOmpAg8Roy6oVdldaztHO5bK5ecyTIufeGRoMtLMgmEkkA0eJGAg+0zIqwltASNG+ywBIlCN3D42yxEczj30W1RI6KUEbe7qvziRF1c5iWJt7VZD4ZUcllNoq/wCIgGzzviB3my0VZjwpXMzIVR2d5EQyIwjMagsD95VaELsykAMTRqu7mdGYGuNnSSPytpjSRlBu1eGYaTR/iAZSGArzAkr4Vdmh5czah1EaxuXWOmeQFjGUQCMaI9GpVUCpBySxONLCXSDu38vYTOsna2InFj9Sucp85NC6PmBolRfC1K1wzRhiVeMjZJEN6oWCsV8wA0FQQe7PeXMay5RpF0EFqcjQaIKFPwttVSFLbrQwX+/nwfjnjIiohgLikJqt9o5aLpyAI5fFiVVVYxl/xjmbtbtp+y8wctJEMwsYQqWbwpUsfgY6ZhcbWprVRBGpiNWDqmnDzqbul9BUlvwZ8kVJ+yTNB9rnmSJctN4cbzSaFYkuJWDXpZq8GJW/FrScLuSDp+ye8nZseXOvtNFfU1SZdopHC8ACMpmdRBUjzx0F07VTHmjvN8RZM06+IoTLZeJxFlQdSDWNDFncF3lYOxaY0/4ihjZi2MT2bDNmpAsUbOxJpVH+poAepOLMpY2gE8vRUnllyw8ze3NdkdgfEOKMiGDNxzRuBssbRkfd/hkhaOSEK2nzyZOByAQTlVAefG47mdlwT6vBIikRY5Co0tA0c2opJGFeTSklEq8UkmXYBhGxMcixcXZzuhnoBHI2WlAX8WlSShVuTo1V0IIuqsEUMdX/ALOnfGDN9nbukUwmY5jfaSUbiUqaVTN5ZX0AXKJGIYuSZcGSjkUtqI3MbfTnpstJ3m7BeFQZCFRttYZSpNFjyB0Baq4U+hwGO2IFDlR59PJ0kC+lHYEfK8E/4odpJHHk8qJF8abPx5pijEhMvlnEkkt9NQjijo7tJKeTqOIfb/b2XdgfCjlCndnjjevkWBN/nhPxCFrSAF0FE6ojD9j0PkhLMoFghdPO/p7g+3U+hxnk+JRhLLGI9B0lSQzaihIOwrSvm2N7UNiLwWPjJ3jCdnuQmlZSqKyppBBZS2lgB0Gm14LLfOANN8LpWjWSNtPl1adR1E87EAAf36YilhiaNUnkrHg7Xgse0PHMWRT7g99hml0MFilW7JZSHCgHUgBuwOVrcgkGthofE/XAg7N7lTQwnNzyEGJlfStBmVW/E3T3rbrvjovsfuFNMWYlIlVqYvYrppRKs1xuVB6HBYDXH4Mr5V+MPwjJDUxmjjPx3+EbC1ud7AZ2PesYk5Bvr/e2FhuuCh2T8LIW3OZLgWGMaqACpplJLPTLwQQCp5AqsSe0stk4oZPCOU1KCRq0ySCt7t5XN16Ab8AY0FO4XKXUn4Cr5zaUtYO83+Tbj5oZZ/u1I0ayMVRQddMWDtQNAAAiiLO/PGwN4FjdiZzNu3gT+EENUjmMs1Dci/NxRBNckAWcFP4i9vt4alZg2uWNTpILMhYBytG6VNTUpF0cZLsiS0D5VVm1HUNTmMMt7EEI5PpuBxucAdq4fEBlfb+AfhuDhtOIGG43PUnmf45LFR9zu1bdWrSopnkKEsvOkkt5uP3SSNt7AOOhu5HxQjhysYkiLziJQi/uupVSHNm7AA1bMd13HmOMVmGnpPuYwjC5GM7EoLIpQE+8Ox6gcb4tu5+S7MlQRMZYniULJPqWSOkC6nZo5MzBlk0keXMDLuoOplG+CYHSS6rAfb+/RZcfoZQ1n5aTSbm9xfFjt4Gx92Qn+OnxFzUjB1DCSU+GGCEaVrUBGOh3YeY6hud6LDM9i/DMsviTzFWNlgF1G+mqR2Go+tA79Tzjoft74XZeRQwzhKodaucnK0enSR/z0YoRR/FwfQYy+d+HgGydo5Flq1+/81ci4ypoV1V7H8jY5Jmttax5ndfP67hlbTDTSDfLn4c5x8+nh4IYdndy8vEjaJxN4jqrUABopiQQpaqPLAk2Adq3nP3MUEsrZvyg2GliQbC6GoDMFfcEMb/FfmwbO53YscCGCl8VVDShkCtpksgeGdRWNqIsMwlIYgn92i7691bjZkYXVhGFGrtkJ1GyBuA3KmiTzjRnEmTvigkwGuyTzBI5crZ9eSNk4LxmGNk0chJcTrAIFhy7iQLj4djtq3Qg7T7iSvply8gSV7V/NoR1slWNWKAB9QSP8pMmTub2qAXhzUUxUhfDVmF8bAzRRwketuPbfbGw7HyTyh447WRVWgTobSANIGqvLYZulkirxYy9y84CxjSNQ2kgl/8Al6dVlaFgsGrYdBjCq4i6SZ7gBYkkXHK/7JxwPgIqqNstS3UXXIuBgE4GcnHXw5IdZfPzPrEwZJIzpeKqMbDY7b7E7hgSCpFE4j94oGzC1LI8qqLCu7MF/wAtnynp5axve045FIWYqXCAF/xagNvMTRJA2s8/S8aHul3ZSQCTMN9yGKhQv3kzgWVQL5tKgWzDZVBJKBWZQGVL3TaI25Sib8Nugmc2B+nO1uXkeXVDn4e93ZJKWGByieRq2RL/ABW7Gi2+qrLNzvgk9kpIZPLmSyMh+78vlFEBgyqDQNEaiwoE+uLTvL3gknRcvAPBhkjqGKDTrkRgynwzHJ4mZALxsTljlcohJLdoOgfAs7nDwtOWzRCTQr4bRtIiq5ioUXYMNURIrSQGBsEg2Dqmhc5hkGbb+B5+v1Xrvw5E2hvE5xJeb/6rZ9QOZ5IkdnRBIpTJO+Y2YsJTsteagKAUbCiBxRxeLnY2QCTsxSR//Lj7Wjsg1Zki7JjLludRU2Te/JF3eDtYSSJloJDLJmHRZGD+KEUnSBqFLQHmIUBQFsgajg39pdy+zQpdsjkAACxLZXLABRvZJj2AHUnjGlLSBsOp4y4n0Fht43RvEZg+TsxsPqf4ssx2lk8kWVRks5Co3aQR9pnc1pUCbs+aLRQNu8kJG1jexle18tG7GKCW0oGyYzuWZWBMMki2rJpI1Wv4WCkEBru3292Zms5JlstkcppiiMgzCZaGMsyyRp90yorhRr/5lqSfw7UzWfevsdsuVlhBldgqnx5ZGPkDUviuJHPlrT4hY0G6AAZVNMxrC5jbFZ0MLO2AIWY7H+F8wl8RpItN3szFjfsUofXF7286KDGa1bUoOqgvJroK3uhtzwTiwzPbeaKRlMvEdYtrlI0UaOwS2+hHI35qY2UQOJRD4kpC/chQ3iaLd1UEFmoLqZF8zIh2IBpU4vdg8+ibVNEwsIGO9Ycm6vcjcEmuvTjbrR/XHgfr136109/ehjc9qdk5SQijJBIwDaAokjGwJBDFXFXvT16XxjI94uyDCRdFSTpZb3I/iU/hPsCR+owA+Mt9+yvKT0E0I1Objqo5jIrY787k9N+aAv5b42vwfP3s4o7Q8kUD99H7nGEhzINew3rjUdyf998bD4ddprF9pcsBphWi11qMqaQdhy23P9MZ6dQcBza7/aVSlt2rfFU/xq71SCRo4tQEQChhR+8YamAFdFpb3o2BRBBxPcozSEs7zJr5ZjrVud2RlOpRe+kAaQSTtghZnJRCWQEMIVjjdi2vX4js2p+C5ZmB3UUeg2GLDJ9qZBEaRTEQp87byMCOmn8er2q7wxp4+wiETBcDn7716plKXZOFy58U+6n2WVSPwODx+DUAL0GgNJ1CtJIu6NVik7sZoJmIXJACypqJ/hLAPftpJB9jjo/43d2pu0oIzlImdoyXEYCa2VdMbk+elA1g1u1+UqDdcv8AamRaJ2SVHjkU00bqyOpq/MrAMprfcDHreHzl8YJ3CR1sAZIQNkduzO2Xgn+yRUq5lxmm08Iul1kiBNaQ8sSBttg7jk3im7Ai8fthgo8ifdWQWWMqh1i/4iyzaTdncjYHDnw/jlzTQtFEczMIJfu1U23mjBJ6CpAdyQo3Y0DeCJ8JvhLnsl4+azaxK8gUgB1kdHZnBaQKDHWqQDyO25riyGXGBHFTv7PeQl3kQLfUoLheuWdgkOGANHjc/sFts/3YUljG+keuxsdbHv6cD6YEnxy7tJCpl1gq6MjqQAL0llC1W5IsehGrpghR5rOIj3LFIxcKjeGNIJ6OFcWfTdeRfrjLd8pC/hrmjEHUh7VaXgj8BZ9wTYFndRjwlO4skDgV7Wog1x6bW+y5u7p54xzRuDRDc+gYFSfegSa643faE0EcrS+BNK701R0qGwtlyUdlDNbEKuok/jGMv3z7lS5XzWJISaEqWByRTofMjWK6oTsrtWC/8A+8kMcbyOSGkKoSFDAMg3A3JC7hqqhd2MetqqgOonFmbEHHofqF5Wnpz+ZAdi4I+4+6sPjN3Ply+RcLI2YaUxVoVRHoDeMTEqlzRAHm1UQdr17o7gd3oEgjkl0oDEreY7URsznfb57DYYzncDt3MxhIUR58mWJCsyosTNYbw2dlXQ2ol4gdOrzABi2slwGEZeNZ4RIdKrGG0ka6ArVTJtX4rNDfHn614OkNFh3JtwaghpNTGWHsZ+x8FpMxLlUi0DwAsqFFXUv3gI3K8FtvNf198cud5UfLSzQaqAYEqCGFMBIm+leUZd1AB43GOhJu0MoWj1x+ZEYKzBQEKUwognymywIIG3XoFe7XYx7W2WRIszDFoUt/y5UiZtKtVsG0Oiq4DbRtYNgrrwyLUHC3Q/X7LficvZlrgev2+6g91e12vyNQI82+9da3FHBM7k9sN4kcQkDK7Inl0uQrUz3pU2wjG5NgkAb6gcCju93OmbNGCIqzqxBnjJCKLCk72GjsPo2VnJBsAEDpjud3ay/ZiMygS5kqrO0jeYlm0o8zqrtHFrGlERGeR/JEksm2C5eHaX/Eg28SvHYKR347tQwoGRZmzkqaYFaSfMvpQgsZVaR7TU6pyscZkUakQvIBB2WkksTUqk1HKJNiWUsSN/KdOghdIB3r3x0N8KoneaaaVpGP4C5CqhkVqKABmFwUyCCJniy2qRXknzMuZZOe+92VfK5rMQAlFy+vwwNleJpPFgFdQsRjQ1wyuPfEywF4Lm2wMnu/vjzVKSYA6Hc9h3+8+SMHd3trSFRpIrAApmAuh6XY+WPO8U0ZRtoFJBBoLZ2PQAFgLutz+eMJlu3cpIUWWJXai4ZlBAA22BBLsCRYUEgbnpfvejtnKapfDRDKyLUqqv721XyGVQGH+EjfbCHsyOq9GXDTiyN03aQCgI2oUAm9jTQo/KsRe7Dh2zYZSbGWAI5/73ZTYrSfNYIO/sMZT4bTh8nGymymqNxdlSGJRT6XGUIHocTj35yuULJmZvAMtMjFJGBCWD5kUgHfYEg+nU49ADraD5/JeTlYWkgclo4IGdSHBJXgmgWWypsDawVPFj02rAq+NPwpzGazIzMcsZZY08hYrIXiDeHpsFPN5VJZlqidztjWdo/F7sx0pcyzsihUKZbN8gVu/hFaPU6qrfYi8N9m9ua/PHG538ochWom+vQiq5v2u8KjDLBJqhG9r22v72TKCYOZ/VxuM4XO3ZfxAiHmnyni5y9BcSGJHAoDxFphrFVurcCivA1fZnxKzpiKZeZcupZ3URxR6ncygAO8rMwTw7p40RvJGoVzqIqO8vwtzZmMkcYZZneSECSMMVc2pILAAgOBsdmrEnsbuJmdOmRkiWTQrIHDvIVFKNKGgKG5LgcmumHAmu34hbmVnUU8cY1xuDu64+l1sv2acjnM5nDmMxmp5cvlXNlsxMySzgeRQrn8C2JSCo/7tStOQrnxg7jR9oZuRopNM5eRU2d43CsznxNCsYlJYkTbpbBW5W+gfh73cTK5dIEH4V3Y0WaQ7u5oKLZiW4618rXI924ok0xgImxdrOtq5LPYIFDdrJotWgjUea0WsULJUHtNbMW2XEffH4VHL5cGZwMw00cRiRlfQruoEj0CygqbAcJyp34P3w17MzGUklMeXOYVDpPn8PfWw2bS12ADQ44NE1gr/Fzv60+UzXhIkcHhOigCJ7s1oDKZIFc2zPBCk0gADSSZM6RgZ9gd7Ps0XhqHco2jy3ZU2wYmmPFAkA7nAdZG4R6Wi4PI/wB0fT1HbSa5DYjn64tZFDtHvI4EQXKTMZFBfTKlRXYINneqPG1Yx/w57LzXZ5cgspnfxQT5VdATRW9muze402AaIx9kPiDK7CLw11iO1OXZpkdT5iGMYckpZJCK7UDQJKgmvubFFnuz44wQHRBrQOztGzA1KjSW2iYfextWiVGFbbgGnopQxwb8JxnqsuLStlaAx3v+Vke4OUGZnzDTfezShHMspB8OMWscKBFXRHu5VAAXKuxJIZgYO6ndTKw7xxBnH4pWBbcbEIrs4TqDp6EjUSDWf7M7MEQCsVjihU2WZVCRrbM7sSAC1mSR+ASxsbEVnfTvdI1wwB0GoxUgkEkjMq6E+7Czq3hlpxl8tol8HwpZczkEddbKnhLW3eblLGFwFrrIfHnvWJu0DkJKeJYI3IUi1maRrDjmgmhtJoqehDAhtTmUdBHl4XgJCh/EZWQcbroK7fwg3X6VfxJ+HuZXw84sLK8KsphXSz+DIS5KpCqwK0cjEiGISuwMjvPmJGAGb7tZ3MSHxY2JkWg0UuxS+oRyhAYX8xXHBDr4SXauX3Tzh0w0Bl8/bdbOfxpW0TwwQwMwAczEs9EFRRjVAHAoDVeoqLFmsd3t+KJyhaLLSiZmbU8oWRFNi9LiSfMGV7JsgrG1kMrnQ6iz4w94JGkkgMmtQ+uRQfIsnVEFnZf3qJtr9DcbujkDOSijcAEk8j0AHP5Y2p4hFFc7HPu6HqndvLpGbYRUy/xrkcl5Qqs4VZTGEAcKTpMoKa3KE+UeIAu+kC2svd0cz9sj1xSRyLwaklYqfRlJ8prpQ6eowEey/g1LWqR0RSN1LW5v2WwD7E4Z7n92pIfEbLzvHMjMqyxMRYHCuu6uBf4WUkG6xP52Mbm6zNBJ0sij8XfhoY8rnM3rSN1y5Y6DPr8v4BqEwVbYjbRuaLAqMDX4e9oLUSK+yQrSE1q8oLA873d7YV8SfibnvAOXM6TrIjRTLLCsU6llpgfCKIyMDqR6J/C2xOB93M7VyUIDzx5xphRBhlRE2G3o3HIN/OjWCJYWTxmx6fdWp3zUzruabH3hdCfD3MtnJlSZQI0c6QJ0m1R+h8NIwsZfw/K41m9wNsWnemHK5XNReLmGieSTRl1qCaRTJQ1RtNBLmYFDeUtHNEgD+XSS+oK5j4iZiOXx4RpMiaIfGPitCjaHcgDSpYlU/GrAWuzc4wEnZ8+aeSViWcnU80hYszVYN7k7VW1AVVChjX8p+UbZ25sT5jG/d81k+o/Ovu29hcDrjfbG6NvxOzWZlZvAGqJHKF0jAdgALLDzswuwT6jjfAX7SyztqoEEbkAV7/u0BVHcV1OOiPh72yIYSWSVimjU6kOzlxqJKpZJO5IrbmsXPeHwphr0px5rTTIAdypsA+mxrbjCo1pa845o11AAwG+bLn3snvnnZZNTSP4scMUCSDyP4cXiabYVqYByt8kDezZxqu7/AGjnCwBLEHo72LYaqBOpvNzpG5xZdrfD5pnXwowyiywDrGVPABLZbMqTs3C7AXfposh3PlUN4MV7IQizL5iD56DZiOJqAU2MvHp8pVXLhwY2GOcayN0ufJLCdHT+6zHdvLSx5pH1+IXFbNoGpVFINXAC0NxV7++C1lu8uaph4KhxWhDJuwLUbYR0D6eVuecBTK5eSKfxJBJcrP8AjBUaUMaWtwQAi2J8oYBVXzG8bjIZfMAuPCJLsAZPFbw/DsHWw8I/eqLKoHHCnhcB1EOl9k0oJGtha0DAxYfVXnb/AGZM7M4iOyrrRTrKk3va1f0FDfijiR3Py3jSpET5NKtelXpV1ll+81Rf84QsDIsukyM+kFY5I0/Cvv29zg5dnCZjT4gGaP8A3cbedo8nNClA8vMm5XUEBDtssl3myTuuZ0PEwDxtIrZd4gjOutneGeSJ1V0Qu6XJl1804iiL3vT0vZv7Q8xslFTZ05ePD+VP7md9ey9TLFmIo5S1SLO7R5l5V8rCX7TpmklStBDaiumhQAGBB8S+5ozuam0SohYjMIWQvG6hAhVmRlIDFixYEldHFNYr/wBqL4YyHMPm4gvhOEE/NoyjT4hADWhRVsgkiix5Jxkcz2B4XZsmxzEJdGWRV0DR4kUjLW5C2sj6htoKna/K4pZ42a2yEAOaQL4zgj5jllY1NKXCN8RudQxbyP154Vz3TXL9lP4mZYNJGZAI4VYlpiKIjL1QWMhHL6QrAXuyg5r4g/EfMdpeRj4cGzCCPURatzK2gmWhuDSopo6dSnGH7b7RkzEgZuLIRANhqN0APxMdrNb0o2CgDcfD7uDIzK82qCKiT5WMzryVjjXeyLoODZ2Ae6xWpqo5JA2PYAAeXPzNyjouGy08BllIDyb5+g62Fh9Fr/2b+5s0ck2cfTFl1heMzSMAunxEdnDGhpQR0XbSoJI5VgNj8Re90ZjIUOY1MbNK5EZ0ySeEjrGxV9BBZllZR4igCPxwztBaeJJmSkMcfliA8GBSoihVHIWQu6SRoPEj8Jc40eYmkdJjk4Yo1fNyWHejuDFFkM2zhJXEc0t6AFRmU26s5eZ2NI0k+Yllmk/eYAKi4thDzoPPHqsJqo6+1ttn0Q+7DbNPIImEPhISdQkmZ1A/B4a+VYyTV6tY06gLFXd9p5tpJcukas7+PcYQqHLLFLqKEzQAEIXF+NFd/jW7AuyXeF1y/hSZ8wCNdLROPvQoFrpBp3VlIZCtllZSDjc/ATsucZ3LmZGRh4kyo/4xE0DIhdbJR2Z2cod1DLe52CoqBz6gk4DA4+gNvU2R1fxJvYgDOqw9SL7dyulz0sbaHK+Vyutgmt5Gl0eG9uGRi7BTHpOkgENKs0MjkPPfDiaaEq586hHQNWlpNyUPIB8xBb8KtS7hScNduJlc5mJ4stJE2bSFWkGrVE4JMTQytGfFhchYw8uWaOZAINRkVFiMf4ZdqvBMIqfRI2iSNlXWsgcRGUpH5UlhmaKDN+Apy8qZjJ51DGJZ7l1FG4klDSVb3RdkR496FwyTl/DCHXq0aBV69RXRQ3u9tJAO3GDV3I7jpk4XlzZj1V4jh2HhQpEdSlywVdakBzISUXSNPHiGS3d+KLPS52QWFSLwwBZaeUmLSg/ekYgKFH4nmX0xi+2XmzkjOSKsOC+YXwURJaRlZhMhZf8AlCTLZP8A5sUzDO34TqNR8PEbi924OP3SyKLSbqt+IHe+L7SNMYMTwuHZkKl2VkEZ8MooWJg0gRpCDLRZFEYEkmd7vdtxeBIy5aozuSEAijK3SytdhgeQBsCK43sfjD3OXL5BnVjNNG6sVQFI7lpHCx65HZ5mZWafMSTzuwFyEBVAa7L+J0aoLhdpgNGmovPINlu4zOrEgBkRgGI99t6qjJs9owfqP7hPaGuABa52R1zj2EbO4fxL+8VYhHGwVVaJ1gLDUCwVAc7lpNSgAt4UOY/ELVaJGn+IByefi8PtHKhd/DinAfLzxlqAaI52LK6vOdo4HzSSEDZydAov2bsmqQSySEN48qiSwClKHWypsNTEkk+g9MPdi95ezZ859gygaJ6naSfJj7PGjRhixbToSc6qtGilhe6cOtrg91P+XPZ9Prz+aVuqPzB7Tr9Fbd05xkIlyuSSOOJQpZjlneedtwZZysyTJKSGBimyqGJlaNdaopxnPir3ozj5YEan+9h1BIgkY851MzMwcEKWtUfMHhnTLhblb7394sx2dGzogKZWWFpkVCY2yrOsQaDzVDqDBRAXbwWSWNR4EeXIuc533ynaSPHl5lcNDKAl6ZdUkZW/DanFXV1zftjg0ONnbLg4tyELYMpP4YVJFKtTLr8QUCNy8axlJCCW8zSRnbffc0PdzKvm81BCtSa2kVSzMnljjJMmoByOLFg3YG2qxRmbPtFGyxZl4ZiwUwgujG/MhCk6Ddgq4UNRItTYIXwPyT5fPF8zpiMMEjuGZQsVhQNT3oFo5J3oHrtjGm4Y4SvEgHwh1/p9SEdVcUbob2Zy4i31+l1puzBAitBmYUzEDSurbhgJiyxsqOpCM2qvuJPs2bDRr4cWYYK+M/2l3bynZ4vJ3NHNISTIxJiKtpMWkgAPHTL56cP5ZN1Axu+1+/PZeczIghfVnHSVRmIY7AVYZZNMrsvhZiHY/cuJoixHlB8yivvWj6pEYFSfupFUt5WARRpJ1EqNULQux1fZptDH/gNodAHM0DCwjqHNkDyh6c/J5lDv6AcAKBQCiyAtDgY97J7WzEO6NsBuKtT144OG8pOz2VVyBzSlqA67XQ98aXuA9vumoAVZ4v8Akf1wFJKGAmyKjgL3AdVvPg94meLzoGabLeHa5jM5nTuXaMpIPGkUIyGRolKamA8yhsV/xw7hSr/xJiXLyys0byRosMcjOdSy/cSTxrwwNuJZVdiyeRjjTx/E2Ps2GRigaSQaY4UGlda7nXIF0rpDCwbcgigdyKSPvvmc72bJJmjGiy5iKHLRohVR4KvLJJbM7uWA0+ZtIET0FJOplwdzXyMxbUbHzx9EJxSF8TXO3DRj6q2/Z27NAjlkWld7RXKhthqryErq8M+fT1CmyAcbbuz3Zlmb7zVEqOxeS2Ds9aHOWJVHaV1+6ftSUI4jBTJxwRyCVc98J5xHlyEuRo2PlDX4Za28yL+86MD5huAtDqYveb4xMLhiVRKBpt7CI1CgwFsdLE/h2qhYo0ZxA3qJOmogeAS+iuYm+A9/ys98cPipmcn2h4ORcJl8rDDGYPCUwBqLaSNIYLoaJfI6URQIN4xHxC79/wDaUsMkMfh5gRtHIjHyGjrXQ+1hretQBUijsQxpO18jnEE2tRL47FpZEtyxJ1XQphTAMPIBdegxjfsTDWGQra/vKR6+o5/vpjKiOqTQRuCPkU1qqdrIQ9pFwQbg94uiv3N7X+zIUzcWhS3kDqJFJ/hYKSQL4PsPTFf3j7xieUtF/wAtfIorTdbsQOQLOkXwBgXeO5TzSORYVQXaht6XtQ4wtRIwVY1fjer8xvc3XHXc4En4e0Wc075WsVdILxv5LoTuqs2WjjmKgeKjOrWQHjTWWQsukkoAztBMJdKXmITqhngbWd6MuZIPGBpEeM0TbOWNVVUAupWNG7K7VdyO6eXibIxZawBHFGPEFeSWNQRKt2A4kGsDezzYvFF2hmNQfLprYQZcSaVT7uNygZWkNkmWSOtKtZRNRq2DY6RgEekdELFL/WDj1v8ANavKwf8ADFrH4WNfTbEfudUYDSNt8r4NfWv7vGSy3ex/DWMqumgOTqFVufbr8v18HazTXGg8wBIVaJ0jmhtfpd1ZUCyQMJoZnMjc0fqKc1MYe8OJwEU+3crG9SLQFaLDAeQE/hrYEGmsfwgcDA27QkUTyFSDOIWeIkeUzJIjxlgN6YppcA7hzponE3u9kGjj+8VgHANAEeH1ACng9TYFcUpBxT9luIs3FI5HheLEsshFBI/GRpCT/lXf2Jw2pmvZAA7dJp3tdLhdDz9syRZbxmjUyaV1LrqNCwrzPpaQor+QeFFJK5ZFSNiaAx7zdoZrNMY7eUhtMkKooVbBBD5YP4EFBlmRO183mZLonJ+Ux4N6QeUlgQFB2Vj96GUg1pqwARVXdggrZwBfjL8WIMll5crloWSQRmGJUQLHCWQefVVDwgdQFWzaQQLYjYOvfH8oZvxGwU/tfu1BN2fMmXdXmmhWM5kytOSVCuEWRixSBZAp8KPSo8xCaueT872jmIMyCFkD7iMGP8agmtK1Umnja9wd8R+wO8maydHL5hkDXaKwdBxu0bBoyTXOknYjg76jLfFjOUiiOCTUzsitGxuSaVmJoSquzNSiqVaFbXggFroy09b/AG/ZbCOWN12ojfARJM1mZ5M2P+4MGmtJUSMpPB1K1KCKaxsbG1a5ezZssyMruChZEmiUsw0IXkRYx+GR1V5HyoDZbNmEtGuTzLxkhjv33ongkEcM8ieIDI7RkRFrdxQatSkaSQysPxcHatH+yz2iZBmciS+qZ1nSVQ7lJFI++2tRJFKkUiPJY1De+DrVwthkMbBgWHnbPzuhYZnzt7V5uTny5fKyLmY72nMFg3kMRV5jFUwRkjEqTw7HxkACzZYBCZJpchqUAyx4n9/M1N2Tk0zX2aOR3JWeptP2VZG1JEhMMrSqZDU0waN58wfGcEzfdxvhz3dYT6Z1C+FKsjgKCLWR2KLbWsQzUMWahYHywiGNlUwi9j+0VDr7LzSkFlYRDYb7zxAMNjekkNtfGAj3LaMt1DVsuYe8X7Q+bkBCQwKD1dp5G+lSxr+af0xgJYs7nnMgEkhWtokOlAx28qClBI/E+5obmtjN8MOyVRowuXWNGB+9YBnOlqJ4LHzD97rXlAogpZnvbHEhXKxpI5Z11kVH4qr5ljVShzUgq5NLxwQhJDNmcv4ZGIcHFGiWFlyGeGft/K5i7B+G1pcjbkHYKfpZOnk7cHlf4hiy7pdlyRyOYPDSZCFcOCy6lRQwtSD7jjk3VVgow9gTSB2fMRwQu5McjafEkV2YKyFkRRE9gI+hdZrwxJFGmYmFfbeU+wZ2SBmOiR9UbsdRZXA8x9Tr1A3VkE8YCdTzlryTe3LzRkdXBqaLZKJ2a7YzvhoQcoC2oMSHKqARuoAXVYNk2KNfixmu63b0cZkjWVQNTN5SLJLMH2O4YPqpRdqBubx52B2k0skUchh0PKPwSah4S/eTMwpfBHhqwosTqB2AAOJndrvb2ZP2s6ywwR5dI5BDMzFRNMkqKr2GEfhFfFKCrbZmbhEwjoS5pLsdFtU1zWPsAT17uit+8Pd7LZ2CNTrTMgsEmuNxM3/MaEuruNYViwhn8KUaWKAprYhePurG0mjx9gxU1DIrHQQHJDhQmklk8xJtGNEYNHfzt3s3LyrL9p8SIKKhRlmlYq+qOEMdRbLo6+KhmZvs8ip4LBS0WKbsvseXNPNmo43l1HxRFD4kjBWWo/u0ZS2tSKkd1VR5m0nSMM2mGBl5NsDHP2LpSayokOljupzsL+XU7BSO7PYWWeQSZhAwStKINRkZiv4EO1UYgW8zs7xxxKZXRWtc6yB5XCBEDMfu0JWMrsySSKGQSWhJXX4oDFpUhdvDF33Y+G2e8EzSwHLlFOuMv52QMwAVrYozxFkJV9WmWRVYeI2M73r+Oj5KeTJPlIXih8NI/BPghYHCzIBGVkQkROFpTGpPAUGhnPVMrZX4Izf9vHGFFGJKUN0nVYW/fw6pHd7tpwjFTe4dR4UryMPwqAqroXSUKkOQQDZHmsWef7dd18wCtQ8o4F+ooG/Y/wCuKHOfE7KyOHiinfUilY4lGrULBjeME+cEX5NVqVIu8Z3/AOU2azHnTLSIgYAOU0ru2nymQAvISdIEdkEi6F4Afw2V8gYG77HrfZNjxKPRqc7PMdO5b3u33ynWN5ydEf2hodZQJFojbSxDyq2VEjOCo+0TZTUTpDk1q3ax5XMSxy5hfs2ZgVHXMJ4oVEeMAmdGULHl5VVo/GLS5ZtJUZhJlCrM7Y7eynZHZ8aSsCFVgEFF55XtpNK9dbszMxpFB3IFYjdk93/FymWzeVFM8SZgwxaIWEksatJJk5CNOXzDE+eOQNlczRSZB4jShq6NrPhbsNkic9zzqdzWD/aH7CmGayqwprdo8whjsDXo0SeS6UsVLEAkXprmsYPL/EDNlGjGUltB4bymCQaANm8UlQFKjZmYggdLwT/jn2BNH2dBmIn8PM5BnlCxKV8LKzqI2UQvqMIUFZVgk1jLKZoY2aOFWI+h+L2Yz2VeGZIEijVNUgWRXkK2xP4ygUKluipW4Nqo0kmOmjq3xtcO4+RJJ9PoqGqkp4XyMOB9TgD1W++G/ZGSyfZ757tFcuZJpWmikZEM4Vo0EcMMhHiF2EbOqxsKDngBmxp/hnmhmoIc20XhNIRIoJMrqE8SKFjLIrSPMYCVEhYHQxX8PPKXfLtifOmPUWZY1EeWi0BfDBKqEAF27qupnsmkAvSgCnb4Pd4RlsvloZzDHNq8ARF1EkyM5KOo4ZkLLGRZLbUdgCFxEl5cWYzfy6IukAY0Ocbnb+crZZnvDHDeW00g417JFGb8qDSB4S8IosIdcY0pHGhh9s9nxPH4enQNIQqBSOlV5lB2Yr0JZ6PA2vO/tFSy5R8o4KypL4oKGwImBVkK9R4gJ83GpNj6o+G3arNECn3R3FIgkaiSdmcgj5ggk7k3eFnYmd7O0yB7+qOEkbYXFgzc/XBHks92h2rDkknEcWWjnTMiJCVCaovBy8zuxd9bECYoFj0pbRkqQWOCZ2rky4ZFam0O2sC/CdKeOQAK1mN1XYAkDVsSQMRct3aaRnURF/EOqQyD/mNSqCy2SSAqjzORSgURiu7Z7dGWno6p08NkzCoVJALDeJjSmWEregEJpLxg62Olu9zY232S0B8rrblOd7YRB2Zm0BaOR0aWJ4WrS0JU5WKN4qCrHFFFAoBGoKeSxJBPdP4idqQwy07zwFWSVM0TKlOAjfjYSgbBajcKOo33PnbHf/Ky2IZw7uuyBJY3AAs6kZVKAC71eXpe4vDd5u5qShST4bnTUkXkLI0a/wDNFsHdX1Lq28gQALWKdp8Vm72upiLQ7RIN/fzVNl/i48GUhBysGZCf8p5hfguDriIQqRaUQPDKlWVbZTQat+IneWWUhpWKvOn3/hFkrw4UV4iAfPHqIqNiymizXW7U/wAN/BU+JJribagNLi73C6iaHOqqDAH1xO7S7pNm5NfieGqDSV0guHJJYVa15dFc7USN7L2R16d9SB+uzSO+93eRAuPGyAYxgqWQasN1Ovna1m+YJsfC6b+F3ehcj2jHKkflk1RSoh1Uk+lkEek6SsborVVhRW5IOOre2e3lglLBIkEi+JK2kmQ0mhpGYyKtIkQ1eRiyxAfugjnbu/3ZTLHUgBcb638zNuDp2ChVP7yqLYbEnBkbvj2kQG/7M7PDhaErZpnAAOoUv2fXpDHUF1Cj6Y89JI1m5siqyCapaBEcgi56i+3pjPmiJ212WswMbBiruCGRiCNSGM0VIOlomdHKkMEdyrIwDrle/ndHLL2fmIZnQiaMrNO4VbcL5CAbEawkKYYRaRBECg1ZyXdz4sZ0fjyDZjMK0iNLl5kiyzDXZ0ibxJFr8JBsMVDWOA13+76SZlFjlyb5VlYOdcscxfZgKMYGwBbnfpi0czXGwcD09P3V308rMuFguXOwe/GeOWbLmRpMt92rCRQ/hASIU0yHzrT6AF1EDagKGNoPiSZZvDOVh+1EhPtIUF3h8JnbzaQ4egtAMQS3QL5rnvL8NTM6/ZpBEGA1rpIVmssZPKfxUQKI30jcYoIe7DJmnk2uLVF5fK3iWwBAO1GItR6afXbDmgZ2zQy2z2+hwfoELWvjZd4Nrsd6jIHnmyyPffvBKWbLeIfs6EFYz5EJaJWJcIFZiHYsocsFOwAA30n7MWVcZ7xF0jTE1hmVSVYqNQ1kCrAPPUdLGLrtPulloi+ZdhJrYzK5KvHpbzCkIVlocBkJGw2IwPu6Hbc8WcE8TaGkYrpkXUhVqCq62PRbKsCCLBwFVTh8jnHmSfmt6aMtjDG7WAXYXfPs05qHwBpEciTRzFDq0oY9mMhA1MpZ2Uny699J3bHDRgCoCNSTAgkFSCNrBB5DA7iuhBFad+hM73nzsyFZ5YUiYgPFlo3XxVvdJHkeR9DcMiadYJBJBIOe7c7FickFAyGytg6hvuFcCwODViwRd4BZOyS4YdkTTwupnF0t7ON+WLADHdz8yqb/AOW+byUUT5ZkEcgLFGRXVWdQyNTDUrnztQOg0CQTWKT4h9sNIYhKdbNckjMB5mGhFkoAAWRISAOLAAFVed7ezYxlY4zJoVG8rOCWZgWAU6R5hodUBoVQvqcTOwO4scx1ysxpV8pOlRt+GxTHe99SgH2x6KpktG6T/wBwM++r/wCzfmlMDI3FrSbaC/8A7fkevJZD4YdqDLZ9Mwq61jEusrdBXjZC4voC/wCECyFNXjovtF4CozRjLuCsV6gqAqsvUaiSVnmjBVX1DWBQIfA7715WNMuY4kVBYOlBV0KtmI1FjveonCe63xPXKQ/Z8xlXnpFeMKy+HJEX1xltR1KUYeG1CRfKQQVailcURUNkkjIiNnWsCevgqVO2oQzKqL4Q4DfhLA3dUQa9D/SsXPc7PxFhFEinWSdK/UmzYCih1PT2xju/+Q+zRplwiz5p1QSMpbTA7/hiVV2MxIupDYBTynXsR+2fhuMusYy+svItsjMh0sCAgsxWFdizG5LBRFAOvZTJQhrdTj809bxIucB6KL3+7PEsYgiMRYtfiClgRi1BUamJUISjS+VSdxSlr0D9wvEzPZ/Z0UoT7PBK5fTrBeQlpZdGoWXKNpBbyqw4vAu7e7deFniZSHQ6XBqhwCQRd8gg3RG+NF3Y7ZnWZJRMyTKIwkmzBKj0Kq2KKFL2YGyXDWSRjP8AMSQs1Mwdx3Wyt3w9uNN7ixvfmSLfTktL8SPhWcrmI3EnieKlrKitE4C6VKSFWJYVpI1EA7jSNO7PZ/ddR+4PywXO4mZbN6hmW8SYbqwVVBjoeVVUIoKtZNEEhrs7400vcxeiMP8AKwH0OzAfL9cM6KV0kIe83cbknvuktQwxO0bWsPLkgFJ3fl1aVVVjrkFi19dvKqAeoLE3+7W+J765F0ib8bBSpLE6lAVgAb/eY2SWPU10FdVP3BB5DHqA7Wvy5/8AwmvbGM+LHdlYsrJ4jBUKmPyrqYu/ljABqyGpueAcHwzNjeHu2BuUK9peC0blcr1uxIHpwBwKJ2AF6tV/7YndlzsHDDlfMOvHG3X5Y1z9hJHllUgFiGth1u3sfPVsT0rDnZfZahV/y7/QD/bGszmvfdhxy8BsVzC4D4t+a02U+KkTRBfskzzgVRMKwE8Emcs2YC/4VjBPAA5xrfhdl3mhlkYIXZz4joqqSSF/Et2UIpBRJCqF30DAhyHdlXe7YHxNwDQI536j6HB5+A9JLNGBVqrAX6Gv1sflhH+bvP2fiE3NI1sHac8H+EEu0u5GeEpiSOST0YbIR0OttI3A/CxB6Vgh/DHuZJllbxFbxZK1vpLBQPwoNhYHPuSeaGDt2z2IjCzGPmOb9a2H1xAyPYq7/wDMHsCg/ma/2wXHC1huEDLUOfgrMZru9S3ISR6HYH/w8n5b4FnxMzgeRcsoABpnB6ruFXT0HU3vsOnJk71ZeOGNpH1aVFks9ewGlFpiTQAvckDrgN5XKiSR5iKZiDWwVEUUFHyA3I5Yk9cCcSquyjtzKL4bT65NR2H1ULIdiyZQKMnms1lgx3ijmJhYnzE+E+pATR3Av88VOZ7JcsWc+KWZmLMNRJJJIe7s3e535FdCSvh72cZzK2m1UhVJ6bWSOouxx6cY0Z7kHVa0SeVNAN86vf8AxLuNr1Y04eH9iC83JWPEHtMxDRayA3eDuXBKNSwrA+x1x2YzVkkxnkm7JZ+nUC8ZLu93PqeN/FjkRGEgK6rcCmSlqqJA/eog7E46V7W7lxOGUkoWBV0ciiDsQbBVgRte5+XGMJ3m7nMhQRMHLyBGEbWUQ6SXBAoafDUBQbJIAG+GVIyLtmmQ2Fxc9yFmrJ2wljM4Nhv3IX/ELsxDK8jB5DUcaLelVYKLU6RbHXrY0QACx204l/Dju9Plpo8xH+INqIA2ZTsy1xRFjn0PONP3jy//ABaGQBUVXJXomoqCzHjVuNz0J98HDsfugpiQgO3lFaWUjj/EV/QkYpPLrkc7qSfVDxAhgZ0AHoqDM99Hhk8SCBMyJQHkVZ1glWQARNu0ckbWgFxuEIZbUgGsVvxd+LWbbIyomQXKo6hTNLmY5X8zAfdxRIfNZFM7BRuaNViu77djHKyrIiMokNNq0+Yrx+EngXyT09KxQd8sqcwgDOQoYNtQFDpXpe/02OEtRXPhm08k9pKCJ8Gsb59bq57i53TlIOGWSCGg29MIkE1t1Hix06mzrAvk3qI89C8RUooVFFx8Ckp/KB5jEGVbHBIAIPUZ9k9pxRL4K7DlQnLEncgGgbJ3YkA7m8VnamdzUoYRgxqfKSKDMOgO1/kSMYPdLVyhzRYD3daaY6WMtcbkoWfEvtl85mHzMyMmtQqbsy0q0PO7PZ6kKa36bnEDL9vymNzIROQFH31yUt7bk3YJNE3W+CA/Z9DTJHYH+Cx86qh8xeKXLdk1uYlWyLAUjYtQDXanSDvtRJNcAn01ICX6eoI9Rj52SWeSPRe23v6Knh7RmmjZgqJdxgRqEDBlPifPUhKmumwBs4k9n90XK6iu/v0v2O/5/PrjT9o9nX4StsomjRiNioc0TfrHqUj0IB9sHNu6Ohd2RlA3JG5r199uuNKtmnS3/wCI+efuh4pNV3Dqflj7Lkbtzu1IrWF2JrkCj/ocFDubPmEy0UKN5waJN6VBksOXAtY1LqjHamZP4AGu+93ZQMiCl/FqOk6loUB8uf0xR5Dtbws5ZeNI0Uh/EaREIcaStxJI1lbpQhDEAHCGvJnd2A5Z804p4Q2Eyu54RD7ndr9on7REHkYqoN62cWBQdTISpj1WWYBrFBgCVsd/HLINJm0zEgJjkggMhiUeQoGjZdJJ0UU0qTY0lTvwdR3d7x/ZPECeLJEadY21RBFlP4WDrpeKVAVJVQB5mGlxa2EedYTLJyjgEG7ViGJNGzwHB5P4geuFPDA5tS4O5j6eJ+SMlLYmBzRt90GG8MiU5fxIwoSRTqOpHQBi4cUQT4R3AFM21CgNbm+/mdnyrvNKKTQsbIAlyIu0j1+8XaPZKWw1qtb7v4od3YfCEyIqFpEWRlABZHDIdVVqosDv6Yo+wO50MiLA8tRryyadbLqJe1Y0AsrI1L5ipABG5x72AERNm/yNcP8AVf4f9wPkvPzSQueWbFz2/wDTb4v9tuW6E0vaTk6p/vy1WZnldmuNlDCTVqpGbxK1VrUWKtD1N+zD25mGyyQMCDAi6arUImL+HqBIoitPSgFJIvGXb4f5aGjGIX00Qyxy67BtSTMSqt7xiyOehxl81nxDn4GeXMQQsjxPJljUoHNgFXDU2gldJJvbzacKN0Q94tpG18XXQPeLIpl2lzGYlWHKtdo1lpWlrxI9GkmTV5kCoJJHVgFrYjmjsjuq4kmy5E0SEK7CRdMqrMFMaGwRfhgq1XuWGxGxl7G789jQuJspFne084nlWSVMxLJG2/Muc0x5cdC0Sg78EWMQcrmZ8xJJNmFRJXYHw4zqEcYRVjjLnd2AUlm2BYsQAKGJgnZCS0bkEDz3+VwsIaIwxEMBDdWo9L3uN+h26LO9g90o4PMqjVVAmywB92JO/oKHtj3s/NRvmWikhJdFDpI0KsoUFbZJCG06XZBytN62uCHlux2YbAn5b4zWf7FJzuXgLaQbeSiQxtZCgoH8LNGw1GwPDYb6wVqWXaQMLbtCXBzspzM5NcxGRKDIQb8xJNqehN17b7XjedyuxfCRfDg1K3HmBH12DbHm+MDzLMYpnjJ31EG/UGv1wW/hmpaFrF6XYAg10U7kX6ngdcL6Jxa8sKY1zbxhwU/Ndlyvs2mND+4p0k+zMN69Qt36jAm+LvYAgEckVkglWoUoFDSAvKgURq43qz0OMeUN7mh185O3zKjFd232cHUooBU8sRQ+e9kn3FDB8jA9paUvgldG8OHJcuP2yW/FY+mN33W7YRYl8RCBflYodJ9gx8t+1/TF9mvh+qWxpt9vQfQ2b+dj0wr4XzB8tEJUvxI0LIy2QxA1Aqw4J3r19bwvdwxunBTL/ibib2VF2/27lDEQwbQedKlTsQbDgaAykXpfnFV3L7PieSQ5eXxtYTZUYN5Bp1sps62BVGOw+7WgN8F/K928uN44BG3BZY49/ZgRuPr1xXSdj6S2mMLqrX4cfh6q41aVUHrtbfM4JpopI26NZ03vblfa6EqZ4pDq0fFa1/NYbtvLhLGzOOQN1Tp5yNi3oi3v+Ijg6ztbt0Lli/ov61iT2h2IqqCyHoFUjStni+CaAs7bDp6j/wCK3aAjiEK/jkNAD1Y0Nh6k8deMLOL5cxg3R3CWmznHZa74W5oGGNvVFc/5pB4jfq2Gp8n9onck0APLQskL+nJu768YHeQ7TZFASXSigLpFcAaa3sXt88W/YecllfVlladkrWApcKOFDk1HZG6q7XYutrwHTOfG46BcnZF1TWusXHHNaXtnJGP/AJLAPpNBihIYgjzKpalPtuN+CBY2j7ryGeNVBZTpeR1vw1MYYElgBpG/UkmzuW1E9H9nd1JXVGdY1JF6G8/hseVFDRY4Oih7tziJme4cviq4ZNOxbpVHfSoUAiqobb3ePSUtfVUketrdTjgjuPPywV56pp4Kh+kmwGfMfuuefjH3eKRQqCSJHUG9rCjVx0UEClHHJ3IoY98st4cbNwUFCuhOwPzusdJ/tE5D7zKi96lOkHYV4Z49T/T2wHO+PYfiw5kgAhEHtb0zpR428NibNbb4EkkLqgMCZwsDaUvPf+y0fc7LaQfFILDmrq65AIsA8i62IxCyBmDWELqasKadSf3hsQQSDYrm69MROy5SvkawU8rD0K7EdeKrBW7vd35ESCVFEmpAxXZWGoaiAeGHBo1uOemB6OMid9l1c7+ky/vCG/ebu80qgEtVgkluh2HQEUxBJ2vjlhi2iy5sWRxQA2Va4+Z98E7vF2dDNWoSZeS1YhoyUfSdVHSSOQrWCd1BINYymdyyqdOpT6Uefltf0q8Oe1e4Brtht55KTaAMjc7rO9sZIaN+uBn3n7PYHKo+nQHcIEBVo4iD5WJZgwNIbpaI4OoUdYewJJiAiH3dwVVR1oEaifkK98VXxC7miKNpD5mWtLHkWwvSBQAIvkG79hWch+A+C1gBLwO8LHfAnMZPLUcyyRSrZR50ITzblo3UlNf7tPTijQpmLb34i94lk0eAT96hSM0yN4Skh5SDpZA7aggIU6SOCpGMd2JlXYDwtO42JND2/sYtZ+zmQhiC7MAm2xsn1P7u/sBucAM4kwyBjx9/kmc3DjpL2H+yFfasvhSqNI8o0ilF2zEsbAskltybJ64sd3Q+GQxZdieQAyvY3FMNNAmxRPriP32QPmYNJYMXjYjbRpD2WBXlQKB6EsMbj4afD2TNPJHHSmGj4zWIgrHyBiLJLLwACfK3As43mgY9wLMG11jDVmJ3ZvWh7jZuX7uZWCBdJB3N1ps0d6OrcGtrx0P3O7yGZTq0h1NHTYBHFgEkjcEVZ4B67CbN/DnMwIdSrLEWKt4F2I2TTJatRWzTWpP4f8WNV8K+zc14bSJ4Q1BV+9HiGTTdyALIpCsNNBtJ/FYG1CUkckUum2D6IutMMsOoG5Gx+yImbz29Dc+g/mT0GMt307ETNQvFIWCmiWUgFSjBhp1BhyN7BsX1qpMmemSxIiAddOXdQfrFmcww+ZQYQ3b0RpWMK3wv2jQ7BaukzEUHsD5uvO+GpAIsQkzSWm4XPXxI7CWGVYFvSsai23O6gEtwL5PQXxWwETuTlfFL+y1v0N0R+lfTBZ789xDmZfGEpS106Tlnm+ZaXLSZhAD0sAA3ubAGET4cdqI5PZ8nZ8q7h0Mjk3qJFq0UZjIB3Gve+NhebHuEpFvhsLe91mQ4uN1WS9meBIBdq52PoRtX1G4+RwRvgxl/+Jb3ivY0fxLgVd4uxO8GtFm7PiKeIpLwESUoO7WuakCeW93UfLBJ7j9pfZ5/EYXQ8NkUgldRFDVekstC1sEXvW1r6mLRUtl5c06p5DJTuiG/JG3O5R+jn5MFI/MBW/MnFB2jJOo2ER9zq/v9cXSdpI8ayhgI2VXDmgNLCwSTsNjgKfHn4txZSL7lWnkclUJJSBTV2WGlpK9ENH+IYbtykxCq/jB2jmHeKAr5Bcr6NRGxKrqPotNQPJIP7uKCSIjynYnykfzxS9yO/hngV5bd/MkpbTpJHSmOmgtMTJ5UDDkkY1Cdnlsx/wAxrCoTaAFSwJA3VbPh+G2ogXqsjnHmq3VJO4uFgML0tHaOBoGb+/4RV+GnYiwwRuop5V1vV7+YshK8bI4Ukb0Bjf5WO1sgEfmP79+cUKZLyZMg1pKWRsKOWkUCvQuU233A9MamMjihftj0EYs0DuC89IdTyT1WX72RKEZ9IcqLpr3A58w8woWdyfljOyd3ZGZgqxxupAI1MVKOpGzFSaJ1IRvw34b31fbGYKA+UEDkA2foNP6XjF5TtSRvDRVIMkCKX1WahOk8XyZCbJHGw3xWanbMwsfsVDJCw6gsP8ROzPDOtSrLRgLEfiPlkkkoHcKY/Xo3N4Kncmb7iNedAMd/+iYxm/e1/PGO+LMISOJQAQpBI9Vohr+YNfXFz8JMyDlwo30s1+uqSpz/APG6Y102FgqDKqvjR3ZbMZf7tSzxv4u2xYBWBX3/ABagOpUAY5P7R7yMG0guTxuGv0rSRt+WO4u8uTBXppG+mgbr11Aj5VxzfoAe2ewvM0ihfE1t0HF0E24AA2r9cDT0wkGoC5RlPV6PgO191gu5d+fUDrYBgzDc10HsDWw6nBk+GfZbZmLxFUqNTqA4GxR2Q3pvnTqG/BGMknZzyWKZXRGfSBbeWrIHXY8dbFHcYJnwR7YRfEytqWsyqdNWaAkUrflIIDD1Bf8AhOF3D6gtlLXC1/qEx4hAHxB7c2+hT+Z7qy7+RGoenH6k9P1xiviH3OZoZiQupYi4AFG08+3Bs6R742vxKjXwXlFB4nVozVWSwBQkb6XGzHdqJog0cI7QlkkyzPl5HJ000LnxGB21Krtbg6brdr6dMegExi/qAXtn0ykHZh3w9cIN5Tsky5RZWF+LNIx2AFCi1fKRXwae5lzQIZB94I0LN1kUqKf3O9N/i36jGGzefkGWHiR+GFkXwwylTRoGrAJFk8gbk9ABiqj+KU2XzuWynhqYNGWjBo+MWlVU8RCDpKIwpkIJI1U24A51Uas9sG2vm3T2FDIBA0R3vZSviVGFnazskQ39yWofkAfqMBnJSgs7NubskjauBz+fzONz3nzBnLlSad2YsSSdF0pJJs0oH+2MRkM2sfmddSlD6eYVVXuPTY4VU0XbSSP64Tmok7CONnmt8O/MdICInIUKWkyhzDKGIHPiRXGWI8urnoMETsns2ObKLlofvcw7h4Iyqq6WfPI6q7CCBVOkCZtxSrrahjKdz+4LvAwjWFZAACXjamPJV/NqoqShZa33rbTjYd0e7+ei+7Jy+SjP4/smrW3F6XJqO6u9IYWfOSbwvqKBwe0xjY77e/eywmrnOaRb3628/kVie9mXcwSwMb0tQHA1o9gWQGB1DSQw8psHg4te5/ZdAtpAYnTsP3UZgq3tuLN7c2CTV42/bPw6EgKiQpsAlBTpoUtWUuh/js8kkknFr3Z+HXgIFaZ23JJKIF3Nmh4zGvYs3Um7w9jqqgN7E20b9+r9vLdL+xZftD+rbuss7P2UdNDctvt0Hr/vx8xucL3s7u+JqUR6hQ89EBaYWQwB8woHbbYWavHRMHdlALY676MAQfn5iD9QcVPezMqihUA8QilFCgOCxG/lHQcE0PUjKV4aNR2WrIy86RzQs7q9htEzLqLdG9m3uq22FA/4rvGn7kQI00updSqovZSL1bA3fNngX+RxEexphi80rcda/iZjvsNySf543HdbsJYF0ofMSC7GtTHi/YDcAdN+SSSooYnTVBm2H8bJzWStigEO5t7P7LT5GJUWlUbcegHsOnpgcZHssN2lPM4GtVRYiP3YW2/Np4pj7DbrgowZUUNj8+v1xg87mo8tmMzJK9l3Tw0UW4iSJQFA63MZpNRKj7ytqw9c4NFzhJWNLjYKn+KHw8bMSLPCypJQDhgQklcGwGKsBtelrAXit9Z3M7LeCIJq1EnUzEbWQBSjbYAAWdzudroRU7+xtQEUtn10D+TH+eFSd7bny+XSLzTiV2YuAsUUKhpJGAUlvM8aKoI1M43UAkCxVFO+T4TdxRUrJ2x6XDAWrMIG7eYgdfwih6D/AHxyj8Rv2l8147jJiHwAdKeLGxc1YLEal0k9FIIC7c3jpztPttI11MwYUvAQaixpVBeZV1NvQLDg73QPG3fjuSjNJmY2QRlnZlHlCHUdQUDbnaidh786yVLGWud1SngdICQNk3nv2hu03NFoFFUdEIFb825fc8EcV0vBd/Zp7+x5pjlZaScs7xkAqsuotI+norDchRQIugdJxzNNmI1FbXXT8vb9d/0xrvgRmQ3auRVbDnMR8Hy6VOt/W9SKykD19zi+onZQWtAXeo7IIH8Q69GH+v8AfOETZYUWDCgNydtNDfVfFc74tM72kiDzSohH8bIK+YNbYF3evvV49qoUIpOt1JqQDjcgUn71G96PQYxqatkDbnfkOq6npnTOsNuZVP3t7wr5pWICqCEvby/xexbk+1D93Hvw17ja2+25lCWIuCNx+FT/AN64PDsDSKfwKbPmYBJvdTueZJFzOYTVGu8MO2xG4llU7E9Vjvy7FgWpUJ4kV9gbPUcMPmDRwHR0bnO7aXc+/wCyMq6tob2MWw9++q5o70fBCTxVAzAXLyzaARGzPHGUdwXXUqk2ojsNuWDVyuDt3S7HhyWXWCJQqJ+9Rp22t3YDZ25LcewAAxf5ns+0N9Kb/wApDf0w1lIiNj+H+X+2GTIms/SEukle/wDUVZ5PMggdDzX9QRsR7jCcyQPMTsBe/T3xne8qeCC6SaRyUClhdcgAEKed9r4N4i9zO1hm4klVi6G7saSCpIojjcjYirGLrNCb46KTm8ux6o+3UDUtfnufnhnu73fDdnysRZmkfn0V/BP0KB9+ha8K+LGYEmbsEEIunbpTEn2J44+XN4ch70CPIKhjbUjujeZOHLyJIoBJKlvJpYI1q5qgutbG4Gqc48h+ycSxuFIxo5n90Js8Q0szLy8r6R7s5oevUY6l7DyQVFSxSgKPkBQ/lgB9y+wbngDDzNIjfhsHQfEN1sBSnmrx0PGdClmZQoG5OrSPmbofUjHUB1FzxzPv6rHiPw6WdB7+i+705dWy8wYAr4Ml2AeEO/XjnDEPdPLo5eOJF1bnSKU3Xm0g6CSAPNRNdcDfv58YliSRoIzIUSRgzBkQ6FJNecsRYq6UdcYH4X/tOamEWbh0dFeBSy0AdmQyKyhQBuniX/CK3YRvD76eWClgcDsum/s3oMYP405XTlZD6lF/80ij+WNZ3V72ZfMprhlRx1pirD2ZZVQqfY4w3xh7bWZUhibVTF3I3XyqQo1C1b8ROxI2GMqqQMjJPRF0cTpJWgdUD/h530ybFIITOGIJrMLGBY30oyM1irIVt6HJ4BRjywYe/wDLHOfxv+EOZ7KmDWXy7NcOYXYgg2FcDdJF23HlbYqQbVdR8MPjB+GPNEKdh437p/zj90/4h5flgHiPDNX9SJG0XENI0SFXnxGzMMBSSdmDx6ljRBCDIrFSQFDFyqGmLFUFj8XQz/hR8a1WOWKOWLKKLmd5kTxMxIUVAili0aqixgVWp9S6dOly1n3+7vR55TE2kBQGSUGyCwGl1PpdqUOzCyGtawOM18B0KKsOZ1zAgvrXTGYyCNSABm/EKssQdzttjqGaNrR2h+LbutuorKZz3mRguLLpP9mjv9nM5GVzRV7EjQzRoI2dYpFjt0XyVIxYoVVRUb3fODBmF1UGRWarG1Fh10noR1H5Y4y7v/CbtCCJo07QkiSQBWWMngHUACWUrv8Aw6eT6nB5/Z87qzZeFFkmeUlJCxZmYs5mZkfzOwBRPJY3YNufIBhrcHZKicrc96e8cOVy8mYeR1SMC1PmYsTSooJ3ZmIAsgdSQASBb2L8UMtnMxFHPk2hM2kZeWagku5CDdSp1lyFIDqWYDUCVwQvi/2TlpcpKc2USMAeIzNoANgI6nlZLYadO5JoXqohrvL3+TtbOdnwZSN2jy+YWSafw3SNFVoyVUsoZajVjTBdTGMLfI1aMLN5I2RY7Q7sZPLVLOwhj/BqeYIuo6Qu7Oq3pQk+WyS7k7nFu3dSCZUcSGRCA8TAxuNJFq8coBNEEEOjcGwcCP8AbJysbJlQuo5maYQwqZW06CDqKx2U1NI0KM4UNTCydKjBrycBjRVj3WNFTRpKgBFCim6Gh1xUjAU6spnK915AwK5mXw6oo7s5voyuSXB6MGJBFEUQdQa+OmcXLTgzZhN0j0M58yFmdYg97spYTMl0i6JGLLpAax+M/wAdYsgPD0nMZg7jL6wqxoeHnYKxGrlYwNTCidIIOOQe/XeqfPTtmMy2pzQCgVGigUEjWzSj6kmySSTjOSAStLStoagxO1BdA9lftF5OOFITBmXMaCPWoh0nSNJdLlBAbcjYGiMCv4vd+8vnpYmVZoo4lIWMxxklmI1MSJwNwqiq2r3rA3NYMHwx+B8mZRZcyzQRMLRVA8Zx0bzArGp5GpWJ/hAonOqq4KOPXK6w+vgFVuqV2Fm/ht3wgybO2mWQORaaIwu3FgysCwPDCiLNHfcm9jfEDxi00cd+IzbyN+AgC0IW2LIoH+ZAWXVpIOy7N+B/Zq1cLOfV5pbPzCui/kuHm+GcEVnLKICSCQC7I2k2DTMaYdHXcddQtT5ip/E9HPZoDvEgW+pPyTKkidE67lX94fjv9njiglyz8RMrqy8wuj0Vbc2VAIBUFHBB3xmO6v7QxizMk0pzM0cgYeBpiVUtgY9B8U1oXynbzmyd+Ml8Q+wHl7Sy+SLrv4SkpdJ4rapCAdhpjHiKtAAUvABwVs38G8jFl5tMReTwZNMkjszBxGdLAWEBBo+VBvhnNxunpY49dyXjFhy6m9kLJF2kjtGwKi9r/tNZZ7rKZgX6vFX1prr1rpjM90/jvFCsKtBLIYgQSGRdQIbarahq0ne91GAKMFn4CfDKHOrLNOz6I5PDEaHTqOgMS7UWqmFBdJu9+mGtZVx0kRlk2H9kIxjnmw3Wp7zftAQz/wD8LKBVbuh/piF3D+OkOVVl+zysCxYU0YqxVHc2AoVRsNlGMT8eu7EOTzaxQKUjMEclFnfzM8qE6nZm30Da6wPQMXpp2VETZW7OFwqva5htzXSvaP7TMTDbKS/WVP8A9Jxg878ZFLuy5dgGIOkyDagBzp616Ym/A74ULmU+05kExWRFHZXxdJouxUhtAYFQARqIa/KBquPin8Ek8NpsmpV0FtACzK6jkx6iWDj+C6bgAHlXJx+kiqfy7ib7X5A9Cf4sOq1EEpZqWN75fGITgD7OY65p1ckDcVaAWDZ49N1IBxrO7vaKaUqVpCSCGUsxBIJUhiSUBIr8Rpj0GwATQg4mdgZidCI4ZCPEKoFGk2zMNIGrYWxHpzgusoGyi7cFFUfEHRYdkLovv18SDl8tGjqJmldqDyaZFRKYMfI9glgLYghgKv8Ady2W+PJX8OUANaW+/NMBwSPB2YfxA8belZXtb4S9phDLJC8lC2++SWQAD+FXZjX8Meo+gxgwMXoZI3R2ZIH23IN/v9UNVyXeSG2BRa7zfG554yn2YJwQwm1UQbB0mIA0d6wx3Q79nMvDlZUWzccUo0grfnbXYo7LpUKBuflgW4P3wc+CStGuYzqai4uPLsNlUjZ5R1cjcRnZB+IFtky4tWQ0sBdMd8C25Pcpo3O7QFvJW3a/ZmXjjLPoRaOklgoNKzBbJFkhbqzfvvjnjLdpAaPIzaSDu43o3RIjAI6cDbberwQv2ju5a5XMRMhfwpkJVGd2CSQ0rhdRNDS0dDpbAbUBt/2ffhvlZsmMxNEsrvJIFLlioRG0ABL0HzKxsqTvV0BS6DiENJRiqJJDrYHXON+438EZVSuqJdAFrKj7v/tCvCoX7HGTW7GZgT8x4ZxPm/abkJ//AOKL/wCsN/8AssGvs/udlYx5Mtl0/wAsMY/kuPO1O6WWkFPBAw/xQxsP1U4W/wDjCEG3ZG3j7+qz/Ju/zIIZj9o9irL9jWmBBHjkjf2MPTFv2R8dc1m5EWHs5GawAwexHf7zSHLMEAG9n6WSBhj4v/B+AQyT5ZfDkjVpDGl+HIqi2AU/gbSCV0UpOxXexhP2aOyZp8xIQ8qZWNQ0wRiFkdjUcZrksAxNbkCiaai8p+Kw1VO6aL/DuDyPl78Fm2nPaBjufRdN93e2c08irmBFGh/E6TSSV6VUOX2P8RNDmiMQ/wBoHNQdnRicsSJLVV3LNIAPKvqCN64FMSa4Y7wdpJEjSOwRVBLnoqrz864r1FDHLPbnbOb7Xzka2zcx5aNjSwwg3bcgEIA0j7s2kAXpRQNAXVTXdsbNGSdvePRGzgUzgY9zyW27n/tBPBrP2KN2c+Z2ndWq7C+WPZR/COTub2qyH7Srl9YykYNAFVzLBTpNglfBNket79boUQ+43wjymUQFo1mlAtpplDb9dCtaxqOleauWbnEnvXLEylNCCOvN5Fth1Cgjyr0Lc+lc4Dj/ABJCX9lBES0c728+fzsVkKOSTLnZKX3Q+MmdzcTN9mhyyHYSl2kY+pVWVFsdCQw9jjJ97e9kEAaSRy7mySxtmb3ve+n5AYzvertrMPG/2WEskSk0thaUWdP8RocKCTx6YBckkualQMdTu6oi8DU7BVG+1kkCz+mCmRur3FznWaOV9vfUrczMpG2YLu9+7IqdhfHNNbeICgvy0t2PerIxrO6vxmyx7Qy8msBWgnyzEgqEaV4JEY3WxMOi7FErdCyOfe9PdibLtonieJjwGGzVzpYEo4HqhIxRS5TDSn4bTtIliPhm49+aCmrpHt0PXfvezt5cwrR6xG/KFK0lgpVdQI3HQq1EACiKBwG5c5EQwIXcUbIp9tIJXgnbkcivagF3Kz8/jxIssgAPlUO1CgSAFuunFY2HejvK0Z0NGzsF1XennqSBsLB6YFrYbyBg3tfyui+Hz6GOHvvUntvuIqwPO8m+l2TTWksp2QgqWZjvwRV8njFd8A9aZ6GRRWvxoUk3pHky8o1KRVMBY1X5NRbahib3P7aDuHci6AI4Ne/NkHqcbzunm3bNq6xq0cIbw4irVLMY5KCCM+MZFiaUN4EWakQlD4DKS8ZtGyQl7X/4RfpnYD1Pos6t0QDHM5nx7yfRFjLZW68X8WwY0wUmiwChiRdHU7fgU0ObxlPjb33TJwxxIqvJMb0aiv3Iu3JUXRelAP4hr50nBa+HMa5yNn0oCmoNGWV1dJlV4ijIQpgljoxyLYB1qQWikjAM/bC7ltAuVmWKMR14LyIul1ZR91GQPKItIYrW2rbby6lkfDrzBzxcX7vfktJ60GIsaVnOxP2j83AoSOKKlFDUzvt9SDxtie/7UGebmDKn5q/9GGAMow8Ux6ARgCyS6uiNvbf7SudliMTRQhDROh8wjbcVIkquBe9BhuBhyL9qPtEcRZT/ANnJ/wDtcA5sejHaQp1IzZ79p3tNwQVylEEf8mTg7Gvvtj7jfFD3a+OWdy0KwQrAkSAqAFlL6SxYjxHmZrtjTGyvTjFL8JO5f2/NpltRQMGZmAshVq65F7jm8dXdg/s19nR/jRpT1MjEg/8Ah3A+hxi+VrTa11Zt90EOyO8ySaX16FKhmsCwGMtgL1ZaUCuTiV3a74K6+KUtWeQRmyC0WXA1OQQd2dhsbI1UMHjP/ArJEx+GohVTbqgNSAEEDdqQA6vwgXqN4yvfb4RSLIfs8S6S/kCsQI0bwywIJNB3DE/5cJZKVuce/dl6KHieqwJtjPjj7XQv78fFI5fw2ygCzapBqdFYIEOhqUkhibZd+KY+l5fOfHftJ/xSRN84E2+XpfWqsc46jyXwSyWlhNEkxLuysym1VjZAsnctqYmuT7YF3x6+BmVy+VlzOX1xtGNRXVqUgc7EAD6Dkg3sQT6XRC0Nsk1ZKZXl10CM53/zDghhEQwIYeGaIN3+91s4osv2gEIZYYQw3B0E1+bnEUjHlYPbExn6QAlwdbZacfEbNKrBfBUkV4ixASBdjQOrT06qTg2d1+8v3UYkDNIqRq77UW8ISEn08tsf+mOaZk2wQs33xAhfS4LSLKSuxeyVgj1bkqRApJBogEEWNyBX02vTpHv3dO+HVYYHaj5ev8Lu7vb3YgzcbRzosikMu4BI1Vdel0L9aGODvjz8HJezJiwVnyrn7uWiQpP/AHbnodjpvcgdSLPa3f74gZfIhRNI7yybQ5aFA08x32SMb6bFeI5VAdrugQl8Rc5ne0Y2XMMkOX2IycDaySCGX7RmK+8ZGGoLGBEDpNFlvBElS2AXchqelfObNWQ/ZW7NklgzItnRGULEdx+HUQl8Xd0Oa23O5A7C7LaeTwIEkVY2CzSyLJDoU22hWq3kH4fCZTp5LKCDiT+yr2N9ny8yk2fGPzoAhSR0JVh9QcGqSaxvVe/GAJII5n9p7K2jrJYGmLp8lm+3MjpURoLIXawdhVKWc87ijuWPNHe9t3eytRRbBWCKD1ogAb/1xluy21SsNNKBZbRoB08VuWO55agd9NiyNh2bKRseDg6LZAlCD40ouc7X7N7OkswlZMzOimgwVJdBY7EX4DxjSQQJWo7ggkS9gRxIqRoqIlBURQqhfQBQAPpjCfFr4b5qfOrnsnnBlp0gWBVeIMCA0jE+JclBhIVIMLbC/bFx8Mct2hDlp37TlE8gkaRBEA9RLEt6AkcZJdgxEYTY8Aa9II5CyoNysd3lya5jt/IxElvseVkzDDoCzMqH/MGMD7+i+uCR8Su1DlshmphuYctM63t5ljJQHpu2ldvXGB/Zv7Ends32nmo2imz0g8ONxRTLoBo2IDAHyoNQsrCjfvWRJ+1x8YVzBPZ2VYNCjA5mVeJZEYFYkPWONhqZv3pAoBpDrsRc2XDqueXJYlnZndiWd2JZmY7lmY2SxO5JN49bHqnHwxcql87op/s2dwBm8w00q3Blip0niSY7op9VQDWw/wDRg2GIx1mMtgf/ALMXZYj7MhagGmaWVq6kyNGpPv4caD6YmfH/AL6tksmWjNTTMIYjV6CVZmko7WiKasEaylgi8fN+LF9fXGMcjpH3P3Pd4JpERGy6j/Ef4oZXInQxMs4/7mKiV9PEY+WMUQaNvW4UjfAK71fHTOyk+F4eWU8aFEklehklBU/NY0OBbI5JJJJJJJLElmYmyxJJJJJskmybx4Dj1FF+HaSnALm6ndT+231QctU52ETv2fteY7XgkkYu/wB/K7MbLVl5EG/szIB0AAAqsddTZIMCv8QI/PbHJ37Kbf8A7zX/ANBMPrSn+QOOv0x538TtH5po6NFvUomkPwea/OWG6AI3oWPet/1x07+yCn/B5g//AN2w/LLwf64D/eP4a577TMqZPMEeLJoYRMUKGRtJDgaKK0d22vfHS37PXcmTJZLRNQlllad0BDeHqSONUJGxIWME0SAzEAkC8OvxBUxPo9IcCSRi/msKdpD9kHP2v8rWZyzfxZdl/wDJKx//ADDgU9yOwGzWZhy67GaQJf8ACtFpH/8ABGrPXXT74Nf7aEdSZL3TMj8mg/8A1YZ/Y67u6psxmmG0SCFOK1ynU5HW0RFHylP0vRVP5fhQkHJpt43IHzVZGaprLoXKdjrGiRxqFSNVRFHCqoAUfQDDsWSxnvip8RIOzo0aQM7yEiOJK1NprUxJ2VFtQW3NsAAb2pPhb8acvnpfA0PBMQSiuQyyaQSwRxXmCgtpZV2Bq6OPFDhs8kZn0kt5n6nr4lH9q0HTdBf9pzuAMtOMzGKhzLHUBVJPRZh8pVBkH+JZeBpGBf3WX/icv/8ASIP/AIqY7j+J/dcZzJzZfbU6XGT+7KnmiPTbWAD6qWHXHDPZkuiWNjY0SIxBG40sCQR0IrcY9xwKtNRTFjsubjy5ft5IGdml9xsV3/DlKxzN+1L8OxBIM5CtRzNpnUDZZjuJKGwEtHVwPEF7mXHVEpFn54pe+nYUeay02Xk/DKhW6sq3KOL/AHkcK491GPG8Lq/yc4eNtj4e8oyVnaNsuWv2aO4AzWYM8i3BliDR4knrUiEdVjFSMPUxjcMcdZiLFH8Mu665PJw5cUWRbkYfvyt5pG33rWSFvhAo6YvYs2pLqCCUIVx6EqHAPzVgfkRjTi9Yaycu/wAIwPDr5n7BRCzQ2yCX7YWU/wCDy71uuaCfIPBMx/WNf0xoP2ZKPZWX9nzN/wD1qY/yrFf+1u4/7OX/AOlRV89E39Lw3+yT2hq7PZOsWZlX6MscoP5yMPpg1zdXBx0D/wB/3VQbTeSf/aQ79S5KGJYPLJOzjxCobw1jC6tIYFdbF1rUCAA210QI/hD8Sc62egikmeaOaTw2R6ag1+dTVro/EQDp0hhXBHRfxK7mwZ+HwZiy6WDo6EB0YAixYIIIJBVgQR6EAjP/AAx+EeVyLmVWeaaiFkk0+QEU3hqoABYbFjqaiQCAzAxR1tDHROjewF5vy3vsb8rf2XPa8vvfCnfFPMCHJZqUn8EEtA8FihVB9XKj64En7JPaTfZ8xEF2SVWvYavFjognm/ugNVWqsKuzUz9rXvkmgZGM27FZJ64VF80cZ/xM+mSuQqLe0gxK/Y3yQ+zZljz9oA/KFD/+LBFNAaXhb5bZcQR4XAH38lcTETC3Ran4wZcnIZsmtoH49ar9NgB0Ar1JHP7MvZ65dJs3Ih1yAR5da3aNfPK63+4W0DVsPuzvvgu/F+FTkcwrGldVRjarQkkRCbchBWrliFHUgXjCdiZxTEoh3Wgmsam11spXUQc0wF0ygQIbAFrvnSTl9E9rv8Ts+Fhj3yREcYkk1u5LT9vd4iwuzXIUCz7UBYP0/Pbap7B7DkzfmkGiEHZRzJRrzHnTfTr8sIg7FmVwCVXVssfmkezZuWWwoFAlgo9ArY3XdDvFlGIgizEEkiLRjSRGby7MaBJNHmrrrgJ5LGf0x6DYdf5RM8zQAGqd2b2UqABQAB0xy73T7vLH28mXAGmPOSFB0CIsk0Q+ihPyx1wzDHM2VmH/AMp76faHH1+xMn88E8CeQJwD/wCmT6bfVLZ86fFdAd4exYpkMcsayI3KuLHsR6EcgiiOhGOb/in8C3iDS5PVLGN2gPmlQcnwzzKo/hP3n+cnbqiUjENiMLuH8Rlo3XjOOY5H31GVeSJr9wuJPg5DfaOWH+Nx/wD4pMGn4m90dXhzIKMbgSADmJyFe/UDqOgLHpjX94Ph5C2dhzsdRyo5MoA8swKMuojpICwOofiAINmiJ3enPCKN5DuFHmHqrHSfrTGvesPZeKMqayGRmNgR0uT673C6C8IJ338xZAkQZMjw5Vlinh1SQyx6VEqMznwMyTsqrIAVkFmnZNqWz58Os52bD2aI8zmcqPtVZiRXzKK2t6KkeZWSWNFjAdCHR0tdBArn/vP2DI5TwleRmgMkiqupkhikIZyf3lLFSdN0UJ44xfafdzTHqA42JHT8R+8BAYM9qRY9R+7j6JxKVrHPj2LnOd5AkAetz6JZRUZkiZKDgNa3/UQCcdNhfqusDDNlZUkEukaWmjzVXHIjfezSMi7aCXEmeyYpHBfP5TwZYp4wSO+PZqdrdnZiAARylTG6PTeBmVCumoj8S6vDlSRdpImR12cYz3w2zUPaOQiKStYSINoeny2YRRuLvS6NdWCroaIZHIa17i5BMiT4jKZioj0xWsEUHifdoCT+HWZZMvAdZyy5iSEP4SowT6hupnkbCD2htyyuAMzlGjd43Uq8bMjqeVdGKup91YEbemEscdBftd/DopOe0ssPEy09Cdk38KdfIWcD8KvpCsTWmYOGouoPPhOCg64WB+Er28e4ReFriVe4PNH79iXs4NnZpK3jhA/9oSp/kP0x2Uccv/sKZPyZqT/Gsd+2lXH63jqDC6Q3eVoNlFlUlhXl6k1vtWw5U6hsbuqvkLiozfaKIUZJBJrZI/xBgAVchvKCRQVjxuNW43OJnbELBXYdVK0gt9wQTqLAs3GkWgut+oo+7HZC2rK3iL4arrA0i0UVemyrBG0Vq6KTqZLxi4m9grBazLre5N++wH0Fn/3rPvjJfGzs0Sdn5pP4oWH6rf6XjaoPcn51f6Yp++sWrLzD/wCbk/RGP9MWdsVVfmdWPjj1F2A9BWPjhqhwLpJGEnC8JcY66uAOSJeY76QyTzSxeVpmJdmd3ke9tJkclvDAAUIKBAGwUKq6LsHvzRo/XHOsbUbHONd2X2i2jU6nSNi6gkD2er0H/NVjcWCDhNWcPvkZT2irg3Bwuhe63fBY5/EVtNlFZejgkAiuvNg9Dg/HNaRjjD4c5kTZjL6Q7RjMQrJJoIiQGRfKZCAoZ9lVeXdlAG+Ovu8DFSMZ0kLowQ5YcTmZI8Ob0yrrulODIyn95dvmDjVRCjTcflgWd3s8ftCDjc7/AKfrY5OC44v2Pr1r5+owzj2S26WscY6X+t4U7D03xBzUyxIWkcAdL/oBuf1wPu0+/MXjL94unVWoWQpby222w3Hmahi4XEgIbfth/GFsuDkMq9ZiRbzMinzQxMNolI/DLKpsnlIyKoyKy8ewx4Jf7R/ZaRZ5heqZ7edwRomLaSk6jfQ8gLCRAdAdCVoNQHAGNwLBZvIS8ejHgx4ccQqguXY37P8A2jq7MytfurIn1SaRf1oH64x/7XGWZstBILKxzEN7eIhAJ9tShb9WA64rf2Uu8oKS5Rj5lbxogeqsAsij/IwDf+sPocGztXs9JY2jlUOjjSytwQf7sEbg0RuBj5bWTu4dxUyOFwHX8Q7p6+oTpjBLDbuXCAwrB272fs9tZbKTrR4jnsEb8CVFawOlxg+rG7wN+/Hw5zWTQSTqgRmCBlkVrYgsAF2fhSb00Kx72k41SVVhHILnkcHwsftdLH00keSFY/s9ZzR2plfRjKh/8WXlr/3tOOxhPjhXuJn/AAs3lpLoJmISx/w+Iuv811DHb+oDk7Dn5DHkfxkwtnjcObSPQ/yjaA3abqZ42PfHxwtL31zTSGUZnMqWYuPv5NrOoCtVUONNVW1Vjqz4M96mzeSilcgygtHLVC3Q1qoAAF0KOQAAC221YW8W4FPQRCUv1Amx3FitoZ2yO02Qy/bGkt8j/lzX88t/pgjfs49meD2bDsA0xedq6+IaQn/1Kxj6YD/7W3aoOZhjG5igLH5yufL8wsat8mGOi+7eVEcEMa7LHFGgHsiKo/QYL4hO+Lg9PH/mJPlcn/8AQKpE0OnceiGf7SvcTMZzwJcuviGJXRotSqxDspDLrKqaohhYP4avfGZ+BPwlzMWajzOZXwVhLFIyys7sUKAnQWCoNRO5DEgCqJOOgrwPfiP8W8tk7QHx5x/3SMKU/wDzr0RH/lovx5a3AlDxevkg/JQNvcEXtkA75vYDO526q8sEYd2jiiX4+OLfj52N4GfzagUrsZk+Uy62r0AkZ1A6VjrDub3ohzcImhbUp2ZTs8bdUdf3WH5EUQSCDgCftbZADM5eTrJAyH/1UhP/AObX0GCvwtLJDXmGQWJBBB6jP2KpWNDotTV0xlc5qVW/iAb8xeKzu53gExnUHzQTvC/zAV1Py0Oov1DemKz4b57xMllHPLZaEt/m8NQ3/vA4Cfw577iLtnNqxqLNZmaO72DrM4ga74O8f/rAeFwup+Hvn/MNG8eR5OyPQHzWr3hunv8A2XR+dz6orO7BURWZ2PCqoLMT7AAnAi/Zx71NmZO0ZGsF54pgDyqyLIiKfdI4UT304iftP98xHCMoh+8noy0d0gB4PoZWGmuqLJfIvPfshSfeZweqZc/+Vp//ANeDqThzm8JmqH7utp8A4Z8z9Fm+QGdrB7wtN+1zmP8Ag4F9c2rfRYJx/Nhii/ZB7RP/ABkXT7mVfmfER/0EeFftdZ3bJx+pnkP0ESr/APafGS/ZdzujtDTf/NglSvUhklH1Ajb6XhrSwF3AXX3Ic70df7LF5tUj0XSPfXvGmUy8mYl1lI9NhAC51yLGoAZlH4nHJFC/TAJ76ftCSupTKReCCK8WUq8gv+GMWikbeZmk67DY4JP7R5//AHXmfnl//vcGORsY/hXhlPUwGaVtyHEZ2wAdue/NWrJXMdpHRKzMpYlmJZmJLMxLMxJskk2SSdyTucdK/sjSVk8x/wDS2/8Au8GOZiMdFfsj5keDmk6rLG/0kjKj/wCEcPfxO3/y99uRb9QhaL/nWWw/aPzGnsvMVyzQL/8A7MRP6A4xX7JmfDJmY2svG0bIWJJEThhoUnhVZCdIoAv74tf2rM/pyUaf/wAzMLf+VI5GP/v6MBH4R97vsWbSU34bAxzAAkmNqtgByUYK4HJAKj8WEnCqF9RwZ7W/qJJHlbHnYjzRU0gZOOi6K+PSsnZ+ZeIEOVRWZb1CJpEEnHA0FgT0Usdqscs903kXMQGK/FE0fh1zq1jSNuh4PsTe147fymZSRAysro6gqwIZWVhsQeCCMVXZXc7KRSeLFloY5N6dI1Ui+dNDy3x5avfCvhH4gFFA+GSMkkn6Wsb9PvsiJqYyODgVev8A12xx93f7c1dsR5gGxJ2gCD/83LPoB9wI3GOiPjZ3uGUychBqaUGKEDnUwov8olJeztq0r+8MciZPN+Gyuo3jZXA90IYfqMNvwlROfDLK4Yd8I+d/qB5LGseA4AcsruvtGfSjN6Kx/IE4zHwq78R56ASABZVoTR/wNXI6mN6JU/MHdWAm/EDPhcnmpB0y07L/AOyYj+mOSO5HeKXKTLNEaYbFTel02tHHoa55BAI3GFXB+DGuppeT2kaT5ZB8ceC1nm7N46Hddk5tt8DL4/5sx5CYg0WMSr8zKjH/AN1Wxru43e+HOx64jTD/AJkZPnjJ6H1U/uuNm9iCAHf2rO2xceXU7qpnf2JVkj+tGQkehX1xnwekl/4gyKQWLTc+WffirzuAiJHNazuX2RII486imo0TTJ5S0ccBRnoalYeLI+ZjJUFBHHbfiVWK3afYSZkB2h8ZSoPkKK1HceRwy3/kMdc8740Xc/sQQxqiroULait1B6MOp/i2sk3zi1+wrzoCn1DyBT7goCAPmRj6fNUGd5eeaURxiNoaOSFE/ddom15aLNwkbMSY0XTzTU5DLf8AFqHoMJ78/EV4o1hkysmYzDLqiEWpVMfmEpklCNUageYKmpdakFQxbBW+wMTvKoHQLbH85Gc308qg4zvensZlzGVnjla0lETxONSyRTSReKdTW0bxiMSCiPwU2x3wsHYXSRMkbpkFwdwhl2gJ85GBncyDERtk8nqhywsX942ozTtvf3jFdW4G+/Nnfru02VmMZ8ynzRv/ABpe3tqHDD134IwevhH2DKmWRpy2premNkBtwD8hQJN7+2Ml+0TnYCiICPFVgy1zR2YH0Fb/ADVfoloq2b80WOOoE2/kfdPKymjNOHAaSM/wepQVOPRjy8fLj0q8442XZP7EWXrJSt/FNf8A5Qy/6Y6CBwAP2J57yDj+GU39SxH8sH0YWu3PifqVum+0L0PRo6Wo+ho0fzxWd0Mj4UYQ/iG7H+J33Y716AAUDpAJ3Ygedo5+ORSqZiNT5d1kjNeYAWCGG5paYUbrkg4h9mOiu2vMo7KGLLqiGnSRqZ1UXa6a1OTp3FC9syRe/v3hSNlqRiu7z/8AIl/9FL/8N8SsvmVatLA2Awog2p4IrofXFZ3zzAXLzMeBHJ+qMP5nFjsoX5sZ9fO3+Zv5nDDY+Ml7nrv+e+PAcM24Cw1Zwvqwg4XjysSuPcFQIMaTs7MPG2uOR42r8UbtG1f5kINe14zy46C+GXcDLZ3LwTvHIpYMsnhPSF42KEkFTp10HpaXzGuMY1TXG2lOeGVcUJcJm3Bt37X/AHWE7u9q5mTN5V2eXMyJPE8SSyO9uJFIVdbHSGIAJWtsdpd7ZbikI/EsblT7hSRjA5Lu5B2fBmJ48tEghhkfxi5kzDqqaiq6luMvTJ/zKHlIBultOwu1Ys4omhlcq9WFkI0mqqh+E9fc3XUAIscP1LuJVkU5b2TNIF/P0wsp3e7VlgbKyyux8ZmvWVIH/DSPGaSNSuqbR5TqI23wf+zu/ORzCjw83FuCd38JqU0xCSBWIB2sCuN9xgU95e7UjFwBM4oGwzXelvKv3ZBugL3pihNbkP8AYfw+USqJFloM+/iOVOglUJIVb1Kt0SANQK6ySwvHJpFkscOikd7c5Dnj9xqeMEgzyBtTFSVIQPuqWOWAJ6ACiw4+O+WXK5CT7xg8lInQ3qVrFfw0t1xqGDb2xLl8nGZpZGVE3Op7BIo0AeTtVeh3qxjjT42fEh+0Z9W6wx2Io99h/Ew/iO/SxZ41EYuwl7rKtuax/b3bcmYZHlILJGsV+qqWIJ97Y8UKrbEPCVx7g5VulKceE48U4+vHFQGlTeyO0XikSWNikiHUrDkH67EEEgggggkEEE4O3dv9oZNAGZy76xy0BUq3vokZCvy1N88c+E49GF1dwqmrAO2be2x2PyW7J3x/pXTWZ/aEygHlhzLH0KxKPqfGNfMA4CfxJ7+TZ6UPIAiJYjiUkqgNaiSaLu1C2IGwAAXrklwqsY0PAqSkfrjbnqTe3golqpJG52XjiwR64NHa/wAfJJMvJF9n0yPE0YlWa6LLpL6DEKIskDUd632wFzjX90+xsn4LT5zMuo1+HHlcqI5M3IQATIwlYRwwi6DSWXIYL+HzFVdBBU6TM2+k3G/d08OarFI9owbLIYJPwm+KX2CCePwjK0kgkj82lFbQEYvsW4VKCjeiLXY4r++nchF+wyZOSTMQ9o6lyyyqseYE0cywSQSBT4ZYSuqh1IRrPRdTXOc7pdkwzfZJ85mvtCsY5c1FFCchDNdMpVyMxJHE3keQFBYJ8oB02qqeKpj7OUXB5Z5Huyoj1MN2nKHfeDtV8xLJNKdUkjanNUOAAAOiqoCgdAALODR2P+0EUgjRssZJkRVZvFCIxUAa/wDlswLVZWqvg4xvYHcGFO0XyGfmlhkXMQ5ZFy8QkMzzuqIwkdgkUel45dTq7FHoLqWjkO9PZwizOYhTUyxZiaFCd3YRzPGt6QAXYKL0gAk7AcYxquHUtU1scrLhuwyLelsK8cro7uByVrO+nxezuZtfEEMZ/cgtCR6NJZkPvTKp6rjAA4JPfn4YjJ9nx5iSQnNtm0gmy6lSmWV8tJmFjkNFjmQqxs1NpQSaNJI1kZZh6BPoCfyGCKWmhgZphaAO73nxKykL3G7ir7ud3pnykviwPpbhgd0df4XW6Yc1wwvYgm8aX4v/ABDHaAyx8IxPCsocagykyGKtB2ah4Z/EAfNW/OLv4gd2ux8lmpcrJ/2tI8OgM8cuRCEvEkvl1ZcNsHA3HIOM/wB3O7+UzM2c8H7UsGX7OzebjEzwmYyZeJWCyGOMRmMuTsqq2mvMDvjJ1JA+ZtQW/ENj3EW89+e3JaNc8NLb4Ku+4XxqkymVTLiBZCmvRI0pWtbs4BTw21BS3GpbAA25wLZHJJJJJJJJPJJ3JJ9Sd8ELuj2FkF7ObO5xc3Ift5yaJlpYoxQyqZjU3iRPZssNiP3dtiTSd7M12c0YGUhzkcuoW2YnhkTRTWAscSHUTpo3VA+2Jp6SGF73xtsXG7j1Pme/koc5zgA47bLPdpZ55XaSRmd2Ns7ElmNAbk7mgAB6AAcDGg+HHfeXIStJGqPrTQyvqoiwwIKkEMCOTYonbcEaX4K9w8vmlkkzkjQxySpkcowNas9MpdC2xtIVClgaDGVN9qwOO0cm0bvG66ZI3aORf4XRijr/AOFgR9MayQxysMThcWtZRqc34hur34hd85c9KJZdI0roREBCotk9SSWJO5J322AAGIXc7t9srmIswihmiLEKSQp1I0ZBI3Hlc/XF38HO7cWczRysmoPNBmFyzA0FzSxmSEv/ABIdDqV2ssu42xP+AXciLO5ormmaLLRIDMwOgiSaVMvl47IOlnmkGxG+hhtd4hsETIjEG/Da1u4rruJ1XyrH4gfGZ85lZMs2WWPxDH51lZiPDlSTZTGLspX4trvpWBXeNp8O+4/i9o/ZMwdEeXec5x1NeHDlNZzDAngEpoDUaLqaOKru33Xnzssi5OB3C6nosgEMRY6BLNIyRKQPLqdl1FWrg1nSUkFI0shbpF789/Mnopke+Q3cs9ja/Cj4gP2e8rLEsqyqgZS5Q2hYqQwV+NbWCpu+RW9N3z7o5nJlRmYWi1qXRrR43UclJImeN9O1hWJFiwNQud3g+HWfginmlyzxx5cosrs0elWlEfhqpDnxSfFjvwdejV5tNNWs8MU8ZjlF2nl1UR3YdQ3CnfFb4iP2gYi0YiWIPSq5ezIUsklV4CADbbf1xhzgg/FrugsefTK5OJyXhyhWJTJI7yy5dJHI1Mzbli1XpUX+EDa8+HvwZzAzkK57Kn7MRmBLonjcK6ZTMSRrI2VmZ4T4iKacpqI072VNaeGKnjDIxZo2Hz5qzy95ud1je5HxCzWSFQuChJJikGuOzyQLDIT1KMt8m8bub9obMaaGXhDV+ItIyg/5PKfprwFMudhfoP5YJUfYOTyUEEudjlzWYzUQzEWUjm+zxRZdz91LPMqvKXlALJHGAAt66JGB6nhVHO/XJGCfr42tfzV2TSNFgbLH96+8c+akMs7l3qhtSovOlFGyr8tzySTvinONj3mOQmWI5OHMZfMvKInyzyieAq1hZIsw4SQMXKqUkFbk2AttSZju1Oua+xlKzPjjLeHqT/nM4jCawxj3cgatWnrdb4NYxjGhrRYDlsqEk5K2vavxhmkyf2QxRi4VhaXUxZlChS2nygMwG/IFnA9R8WfZfc/NS+P4cWo5aRIpgGS0eR5EUC2GoaopLZNQAUkkAgk5fBTuj2ZlWT/tSKRZ2b7ubMaG7P1blVVkJVXAF3mqW9xpJAwNBFTUpLIwAXG9up6rfRLKNViQEL/hV3P7QzMglySOgBI+0kmOEeoMhBEgtaZEWTpa4OvYH7NssmZjzWazyyya0lljSDSGZKIQSlyNAKqp+4FoCAF2rpnLpsOCKFEelbbelel4iZ7K6aZTRvavXrt/MY1cAXa7Zta/O3S6z5WUyPK8bcdTf13/ANcPZXKDkV9OD/TGR7T7ySSXHldDSedfFk2y8bIQr+UMr5goTpZITpDAo8sTCinsz4k5ZkYiRXZBEGMehlcyglCjJJJENSqZPDMniIhQuBrQtm5waLnZSAXGwWwzEAo2vuSCB9TwPzwG++naBlmYRyHwBH4bAqu7am1sjgBtLIRHV6SAxUeazP7z95JMwNIGiPqFJLOPRm2Gk86QN+pYbYz69jlz94fDy4TWSGAdwCbs76EoXe7MD+7zhTPVvnPZQeZ9++iYRwNgHaTeQQ0+KfxBjy6aFNtRoDlv9F9Tjm3tDtB5XZ3Nsxs/6D2GPu8/anjZiaYClkkdkX+FGY6F5OyrQ5PGIaYa0PD2UzepO6Eqqp0xzsFIvChhpWw4owcgiLror9i7vmsU0uUc14xDx3wXACld/bgdSxOwU462k7SRSAzAGg1b8WRfHFg/kcfmLk82yMroxVlIKsNiCPT+6PXHYXwA+PEeZCwZphHmAKDE0stdbPDdTf14LkKePSdXL6K0br7ojdl9mD7OsfiKX8RJG3bQEE5I0nww1tqGzfvHoN8enK+SQCZPvcw0rAh2QR69YGgIrF2IUMCwBQGjsTjT9oZZnIKuVFDYFxZ1qxvSwoFQVsUw1Eg7AY+gyLqwJlYgPqIOrceEsdfioDWGkqittxYBwH2Q+y1uofdeRYkEbspIZgpVXHk1WobUvlK6q0lmpRyQCQM/2s+/yZfJtl1YeNmBoAB3CbFn9RWxB9a6ODi6+Nfxlg7PQqCJMwQdEQPHu/8ACAfX3vfytxH3t7xS5uZ55m1Ox+gF7KvoB/rgmGHVjl7ws3HoqqseDHynHmGCzDMJWEOcKAx8y4grhq2VEuOrP2We2xLkfs9ebLSNua/DMzSLRu921iq2q+pxzM3ZDjcj16j++lY6D/ZAy5jGYZmFSvBH4ZrfSHaxsbbS7Ug0khHI1BWMeb5WEYKszfdEX9pBmi7HzH7pYwxm+SrzoGoe62PkT1rHKfcHvhPkpBJC237yH8Dj0I439a9NjQx2/wDEXsqHN5RsiEA+00FIGjQUYMJboKfCcKxQkFx5f38clfGD4dHKzAQrcGhVEmt5CXAFmZmREjmk1K/gpaqrLRa9Ro2RhBa5WkBAXUnwa+MGVzqhSwinreJzX1UnkfM7cWTthfxd+NGVyQKqwmnraJDdehdgaA+R33o2KxxNDkZAQQCCNwQaIr0I3v3GPnyDk2RuTdnkk+pO9n3xiWMv+vHv3ssu1FldfEPv7mc9Jrnbyg+SMHyL6UNgSPWupoCzjKnFg/ZL/wBP76YabIsPf5f31wQ2SMCzSFUvvzUdce4d+yN6fX+/1wuPIOb8p2/v64uJmdVHwqOMJvEkZJuor54WcgdtxuPX+64OI7dg3KjUAopx4Th9cmxBPp/peFrkWPp+frju2Z1VzKCFFvCw2Jg7Larsf36fz+VeuHJ+xWXnaxYsUT+f1+YF+mK9vH1VQ9QDjdfDv4eNmEbMzF4clEaeVIzJLKw/7nKRgHxZTxqrw492e9JU5KLspjxVetjre/ysHGi7D725+CNYoc5mYY11aY45nRF1MWalVgBqclvck4h07LYIUhzbrY9k9+NPavZssuXbJ5HKSLFloXVgIoSSHld5APEk1OJppPUDmgWzHen4Z545+XKCCV5XmcI2hjHIjudM/iAFfCKkOz3S7g0QQKbvF2pm8zpOYnmzBj1BPGleUrqrUF1sdNlVsCroc0MSl7yZ8QfZxmsz4FBfBGYkEYWq0adQCp00bL7Yr2rBsQp7QHdbzvN2rHmO82XMTB40z/Z0KyDiT7M+Xid7/eBeN9LDZlCkEg3hrun2lkoc92jmMxOYcyuazP2ItlpMzFFI08urMsibPJEP+UjkKrnWQ5UBRblMtKjK6FldCGRkYq6spsMjAgqwO4IIII6Y+fISMSzWWa2JZrLMTuWJJJYncltyT88d2kdv1Lu2CL3bnZWU/wCw5CvaDzk9qSTCRspMrTZr7D/yGDyFlLhtbZlywtjYJuwbnfwt/lP8sXzZGQJ4ZkIjDmQpqbww5UJ4mj8IcqNJatWkAXW2IsPZd/iahXNXz7bbf30NcJowP1KDKCjV+0F398LtTORfYOzJvDdF8TMZQyzP9xEbd/FXURekbClAGMl8Jc54kna8miOPV2N2m3hxJoiTUIhpjSzpQXQWzQ64w/aMEjsXkkMjMbZ3YuzHi2diSTtXmO1fLHkGUcXok06lZG0sV1oSLQ0RqV6BKNsa3G2I7WPTa6v2ove6JXdjvAct2EG8DK5jxO15V05uBZ0WshAdSqxAD7Vq9Cw64w3eHt5848MaZTJxPq0RpkssmXMrysiqr6SdZ1ABL/CWb+I4gfYZCoTWSobUE1MUBIosF41UACQLIr028h7NkUhlbSy0QysQQb2IIog+lb7Y4TRDmFAkB5otfELNdlxCDs+STtEns4PGz5IZURPm3YPmplaaTxNYmHhjjQIwq8WaX9oNY52g7Uy4fwc8rLJrUB0zeXIilEgQsitKgjlAU+a5GG2B8OzGY7tubO97nne97OHl7JetJfy6r02SNWmtWkWLIpb56cDECeMH9Sl7wcJjuz2y+Xnhnj/HDLHKosizG4cKT6NWk+xPOC98fliykLplZL/7WzP/AGpqXZkymgPlYzW4AzMs8iEceEPQ4w/YPw3lmBMbxkiibD8G7qlO4/s4uM58H82wUq6yUAqgsRpUGlVdfAHnOmwABsNwDYzRuIN1ZmAth8Vs/GmTl7RRlE/b0WWj0CrhSJFPaQU1usk8cUTj1Y8bAZXu72bJmuxGy+TRpZos+0+cy8fmllhMCrBKIxbSxxuCuhQxD+fT+9jK9sdxczHSOQQoJUayQupt9NWo1NudPJ53OKmHsaZG1K2llumVmVhyLDKLBIvg8Yr20YFtSqX5ut13tyEmU7COWzamOabODMZXLyeWWGFYHWWZoz5ollZtARgpZtTadicI/a57UkftXNI7ErlljihU8RqcvE76R0LuzMx5NgHZQBhpex5Xt2IdmO7F9bMRQ8xNtfTze2GT2ZIx8xBJO9tbe936DEiWO99QUGVH3tHM12/nog4inl7LGVycjNo05uTs7KeFT/8Adsw8RFfY2wA3YA1X7PXcXPZTNTSTwyZSMZXNxsso8Px2EDMI41JuUIV8YyIGRRGfNbAEJz9nOTvvdXZs1xvfIrj29NsS8zCzG2lYkDSC7MSFJoqDZIXjy7CsV7WMC2pT2o5qhj/CB7D+WDV377uzdqx5XO5FPtDLlIMtm8vEQZsvNApS/CJDtDKKZGUHrdXsK27GOmwQTyBv6m+h3HvV7+hx5l+zJB50JDC6KkqwHXfavfFzURnYqGPC0mc7mz5CTKTZwJBeZiY5dnBzSxI6u0zwoG0RUpUamDlqGit8ETtXuTml7e+1+FryzZ/7bFMrKYpYxL46aHBNk+VTtsd9xVgyXs5rJYgE7k7kk+pJAsn6842/wX7xnJysCwp9Nqb23ayo9dwTXN+2MamotGSw3NkTT6Xyhjl0F3X7oxZcyMBTyyNLIbsl2LNZvoNTBR0BPqcO94O8eVVCs7IUINowBUjmiDsfXfGe7Y7xKyawxN8C92/0xg+3O1IvCn0RMkkkGYhIYEyMzxDQATZINONjvx8/OU8L6ib4z5r0csjYI7tHgEXfgt8RsjlmkghlnZJFDxQhmkhiK6iwhBB8ISWLGoR2ooKW3lduJLmZTP8AaMxl5dvDMMzhYwu6qYr8KRf4gynXZv2Gfwl7nGCJdZHiMPMR0r90HoF/U7+gFh3k71yKQkS6juBfXob9APU/ri89a+/ZxuwDv1U/lo762jJAvf54WxyPxB1u0OfEi51ImjhmyhMYz8DMGKAgqMtICoaRtcKxqHkEkSBgGvtUkuhEiiSONFWKKIaYYo9Mel9RXUykC0klEDyqqNHl/D1ZhgF3szskkRzEjaZ8nmgNHlaMorQkMAy3euWOgbBCvfIAu+wvjfnodAV08JWLNH4afeFjbGSRg0rO5stIzlyxsk4dE3gAlF7jkg6bh76iQupyBp6+fdsjh2Vl3hDNJqMQG4iKylRXJCnWBzq8uq7rZQWl9p5yDtPLzww5po0YFJJkjcijsVDOixqT+BlanI8QKBs+L7sl8hIBI0EVMiTBniR1ojUGBYGmB9K4vF3299n8FnWKEkqWFRodexO+2/rvjOGKONt40unc9zv6m64e+I/wqmybOUePNQpuzwHU8Sm9JzMIt4QdLDWwKWpGoHbGFYY6YyHYMaEZhDk4vBbxIx4OYl0SqDHLCUy8n3STKxcrGoUaLMVL4rL7Y7kZPPQGWJII3mQvFOBKIQyEhxIYpLUCmVpHy0Ko2mxIRoOsvFWwBpkBsTa+ME9f4VYaQy3072vbr4LmVGw+pxqu8vcUwuKkWSNlV0mTzRuCN9LAaW0MGQspKkqaPIFRH2eg5Lb7bevqLXjpuP54N/NxoB0mk2VZhUbdQarcVsRXBH+uLhOy0/iN11+voBdf0PywqLs1Nr9eljGZrI1UTNHJFT4Q/tCZjK6Ysxc8I2DX94g+f7w/3NMTeNB8WP2l3kBjyIMakUZnHn/8CkbfNv8A3gcBGLsZL/e/Tbce3v8A7Ykx9gpuN7HufS/l6DA5mp73z4cvfdsu7a6zmczTuxd2LMxtmYkkn3J/sDYemG7xo27EUbV8zfG+3NdK9fnjxuwl9eD0N3zzYABNcDp743FdEpD2hZ0Y8DYv/wDsVetj1G1D+v0xKTsNLG4r8rHz9ffHHiEQWesLMqcKY40p7AQEc8+o6D+/7GJmS7sxttbauu4P9D/YxLa6N2Ap7RpS3ywNDjcdNyOguqvgkD5/Mk9x+1MguSOXzBlDHxVenkaCXU7MjSwKWi1JagOEEgCICWUaMYaWhZA/ICyN+PUn8+MMzQeY3W49/a+SQSNx7C8eeZO9pws2vLTcK07P7YETlpPvyyhZPCRky0jatXivAHgd5dQIZvulfUtqCLJW+HvxFy/hNFWlDcjieYo7EKEWKMTyy8gUqCURDS2piz04VlT0o3e3Gwvcew5+nywxFAPTc7k3z1PJ67VXt0xL5DI/WXHwBIHoEbHxJzWaNDfG2UUe8/YvZskZeN0y5KKwIdPJql8MxzJDmMwniKSHIiRE8OxcRjcYDUknDg17GtvyNV15/lizkgHO4NAH0v8A04/I8b4bSEA3YPNbXYF3+XGNDKDyQMkmo7KBHL8rG5A5Pt7WefY48Yjfn5c9ePmfTfajhc0pA4Y312FbcdPl0HO2PIJ+ON+RW2319d/fjoMWvhZpySIHYNt7WeLG3QW3t/PDEEYBNX0AsGrN10/T0v0xYRwrttvxVnrXrxuevrv1wmePc6RW/PI5vqTVc/occH2UhVwy5Aq+voeh5v8ALr8sJQCjYr6316H9dxfy5xPEAG5Y0CBvwevIF8gfrhIkF77+vr8/fr+eJ1qRhMxsvQ9eb6VxXv8Azu8Iky/psOeR6177e/TEkhSKpd9uB6Ee3oLF1z64bWLfYH5cgdaHN8cg1WI1KLp1IKP4djXXg/2MIaMki9+Rvt0PBG3O/scOSQ3V1uBz1FjY0LN8Vzfzx9K9NQBPpvv/AKdRXyOKgrhde+HsKGwuvX1O304G364RObJ2pRsKYWB8zdHCPGJ2GpfexsDv123s8n6bYdha7Grn12/Orrbn/fE3Vkjf1ayb4HrXr/e2PpCgA1avpW9/T9R6fPCw3SrIsGj6fM+t7V9bvD4oiq22skcbe23QD89+mIJKhe5fLqV246aqPob26enJ5vCUyxA8oB32OoEWb3G3I/K6+nzS6TyCNz7elHevbpyfqrx/ckmxxXAvarO1nex1O3IjUpuF7HkV6sQ3tRBJHBsivmL3+uGpMqp5BsdSdjwKFfXnqON8PliNifpyRsDyP16jjoRiaD5d9J10FP8ADxZrVYY8eberrnE6ip1KsEBFEKANrNDqNyQSNx9eo35x52lAqkaGViavY/ioXVgAbmhXSvrKdq81jb0H+p6WN+NvcYanKsOt2NgSK99h0AN17eoxIddRe6iQSk1zztQAO23A2w5JGPWje1b7VYB9De17j8jh6dUBXS3IoggeXkL5r3BFHcCsMwyEEqAuob1sSedwCeLo+364667ZNyo3rwSDxvQsEbX9SOh2wrLIbBsAHm+oI/6e/XY4lrmr1KQgIBY6iB+HkDT1PQBTyBYAJxCEp6bXtve93125Hr9T6dyUGy2ncXNSQzKVGskhSt0CDd8bWDwdt9umDhkM8hBHHqFItNx5Qbra6rp61YHN+SzJ53B2I6b7G7F0TRP88Fz4e9vCWMqSPGSkZqGpkJGg+awwrbgnj3xeF3IreM2wpvxY7JZhr+6pR0ssRYsny1YJAtT+9xgMTi7N9PU7egPH++OlTAJY6ZL1ithpIoHcDZ1FmqPHX3AXe/IGGR1IA3o2ebo/y3NbA16Y6ZljddLfcLONORdE+oII9dgfyI/6YanlNXRB42o+hFHobu79qu8LZR1IK8/S+OdjXzwgZkAbUTz9dqIBvih0r+mQQ6ioDyQfTij1rY8/lt/L1OR+fHT5m629emJs+aPJ356bdPkPpXr7YjtQPUDqBwLAN78X6+x4rFsqblfPITztwQKAA6mgKA9vbb2wyuYX12u6s6iPYjet/UVh6WSqv6Hbk/z33GGGzIYHy73tY2BrpXrXz2+pgLil5nLqTwRY5rYb0D+e3p+WIzxgGtI2O5+Xtzz1w8kRFEV6iwaoe/X3+uFPxuaX/Ket0Twd7+nvidVlOop/I5+RdlOkfM1R45Hrf6bbYTku1HEqO3mAdHa99hfHpWo8e+FZZ1rcjYDp89uepsfPf3wuNBt+Cj7+v8yL/wCu2OD7HZECpeLfFsif3b7+RbqWAJJKhrHlJP4fqar+zH729qqtMroQboH169f0wPZIU52PTb2Hr8+PS/esRs66jgEHgH1qhyBW+4s3d/mJ+WaThM/+OPt+nKpO2+0ZHSVAp+/zDHggaLjA3/zRKd+hxXp2dM2wXT/mP+gNfXGryuU2s8gHbmhRHrXJ23vr1wqFQL9QdXPPHqb68bV74aGqwGgbINnEp4ydGNW6gSZztBo44xmGCRLoVU8tLVfioFthQsmulWcPd3s/noQfDzLrqFEMqsTtts+roTuNxvicWAs7AC79aPy/p1rm8OCQ+o/e9idvfp63jI1TxgAeiEdO9xypOV7ZzKrVo1hI5SYoiZERWGmRSpVwAwALq2kIAdeo4cyfbcquCrfdpusYLIl9Cwi02dZ1GyRttpvEd5L22HPyo3wT/X/fDcke4s1uN79NzVE7db973xkZ3HdT+YeOauO8veiWeMRuNg2rzPI+hqpmTUxVNR/FS243cu3nOc+znbchTtXP0B568cn3xNDHfy887/TnrfTmq+mGwANvS644HPrvx+v0qHWFgs3yOedTjcqLFlRVb9Coq62Owu+Sa/s4kpk9wAD6iqFX/fy4x60Zsc1XA4Njfc7+3zqhhpobqy2178H52PzGIuVRJjy1iweT1/v/AHP6Ymwxg/687+2/FfzPviOiUu+9gnbk+3QfIfzwkIKBqiB8+p/36f7dddqUidT03AA6gnVRu+ABd1yRYG9YX4B5K9Oh/wBa3o2efniLq2481gmiQbvn23okWL+uHIojudQIq9N0efXbn5/liLrr33S5KG3719dvmdtW/wDpviMF2IGra6rngccdOOl1iWgHtdg1zXP6/InrzhEr0TwR61RBN9K4+db3WI1KF7lo2Fdb3F9BQrrzsNr3vC8rMVIkG9cg7XxYNmxYG1jY1yAcNQR1vq/qffn0B/6nDqsOb3I3Pr771xY/s79rLcrgbFOxQVQ1M1fIbbDqfrufXCmlYeW2oHrTXuABtxv7dOdrwiOTYA2TW9nj5m6HHT9ecJlmPI4HNc7fPiz1rpXS8ZXJXarpTQmiOSSN+PSqvitzsasn5YjNq9BttdmyNuvRugBB6dMPQZa99h8m/wAp+l1Zr899/p2Kg0Cd7I2N1Q5PNAfp7Y4OKplMFzwfSrUUB+W4J3G1fTHsUjUCWHH059PSyd8ORVa7OL3o+hPH4SQOCP61jxowGFgChudyBQ39rI/Wj7YvqCsNsJLxG+DdhRsfkSOoFC72r67R5eylskgfWzueOLr8uuJ3jg7DYHer9/etRonrV3zVnzMxIBV3/i43rleQOm/GJDypzZQ37NT8rPXqBZr1A4HO5wiSAWNJYA2OD9N66/Te6AvE9222O1k3sD6H1H5DbrjwttZHNVSggnbpuT/tfAxIcea4Ac1WZpwd7ugPXjcDaqI+l/ThLEWCCdxuCOL39OOR7kn5mazkHah0HqRe/U9QDZ242wqRd6ayR0FsTvY4PSt+l16nF9SsbKuhQHkcbCl6cm+ANuNt/Xbb5If5dbNcE3Ro8nb5+hxYZeM0SV9bB3J9OvG/9OuGliBHXcGqNUeR70D8jXzGJ1WXE22UeCE2CQfWr/dqwReoE2bIx48RFtpFDbiuhsXexAsbb/PEpoeFs9R/Ueu/1qqwtpK8tDjc0NwvXa1O9nfj6XiNd1F1EknIG6qfwiv3vTYV6jrxfQ1iQ8ljgChd7c7Ai6s8H9cOQu3ot3Q0m9hewGnbg+lb4dJI2sHp6km+PTcWLP8ATEal1yq/7Kpo6WrruT7n29uOnvsqKLVtdbDmiRtXqeovj2vfEmAmrAAvddwPbY+gu99/rhmXKWNXHJFbcVXJ96+nTE36qLdUuLLVuzFgABfHSttj09et+uFRMKIuwB6EkgWPXcX8xzxj5VI2JBr12BNHryRvyCD88e6QFN0OOTtV8jg83fyrHXVSSNl5HEOLJBvb517bjjaqwyqbGiN6rfoBX5MCNjv8iBhWXSulhd9vwm96G3p5uOMOPwL9eTXtVn043O3Ppty61xlMhSeDd9fTcAb2SePSuvphH2XrVkk8AmhVV79dhX6bOCTfmv8Aw3fyv0s3V/PbEjxwBe1Xe+3I9PTny0R0x17KQkzZegSRQ2v29L32B22B/wBcfauvm6kddqrYVYP149MOnPbbjqN62bfrZ5J+Q49cIU2P4WFVRO49b3544sbjbauyrjCeC3QAutVjbYABr36+3BoV7oiyJobbEXs1AcbDYj+LrYIrisePlW3IawSegBPPTr8vWx74cSI/ug170CDz+6TfXcbbn6ypI52UYZNgefMOmnfmutWCSOnXjpjd/CrNiJ28SRDqGlQARfNte9fhBA0kWeQFN5XLzsDW+1/iG229gkb36X/v9NngSF06q299v3gwojiunPoMSHKWb3CPiX4g0yEDcgdDYFWp363swPGotteL+LfdliTOWLaiFK1sBQBIJob7nSLI0kgiyBed1swTHGVregASQx8hX1A2ABvc9LBAIt+3IEMbI7XqG7GmGrSAN7IBNjYbE3V3eN/1NRRbcLnabIb/AMhtsOLIPSgL6kHjbHiQED0O4oVtyNvQWeb6H6W3apCOygnmrIqzyaFNtww3B3vpitmzBI3AHvubr12HoPzPHUW5QZedlE8L3OxHWjfre4NDb/rhIyA2J5/nttdGhxY4PPXEpYfNde9+lbH6f039cfMbFcXR8wFDpz029/Xk4m5VRcpmCKtgbA5u72q6uqO97Y+WIkbgDrZPUmun+tb4cMe/S9rP4bI2o30+d7VxwHWX5E+Y1zvt19tiD63/AA1iupQo0WXewbG23U8c+4HX6Vj5oySLbfc0LAqtgPr6cViXDCb4rjg/0INcdT0r5tZhWUkgA+o9ibHAJ5I9ut4m66yRlsuDz67Ua23q6+nO9WPXCZMqAb3rYgEWPcc8dff8sK8QMT055HA3B9xv0J/K8TIIx7Hryx261122H5j58XEK+rChMW3oAirJ22vj8j6evXHpQnYgXYF2eCTv6VuDsOMSTlwetkAUVG1WAt9NrJ99jfTH02WG4N9APXbr/Wq5OKalVMmQ+u2/vsQOD9T7c84jnKXquqO34iDxzx7f6c4eyiHVRA/iq75NHptz16H2w5Nlz0I2sX19boCje259ABi9wr4C8zEAoBgu4I2s1d89eOPr7nCUy4GwH5fKtq9a523v0FNvlySN+t2Ds211Rv0q+n5Yfyhrbck9D5rAHt/13/OpcVUEpEC1fls1yehr5b3vW9b1Rw7LL0KmvpXFWNwa3+WPpZKPp0PS/LsRY61vfqbO14YeYk0eNruz02rSDzRo8UdsQMrgCUqEXdbAi/QG/pfXg+wHXC4o+QOn724vfk82w4+o42w5pAAvqeDv77kNvRWxXB9MOZR9mrkXsbv25NGjzW+3tji6wXWXqkixQ9736c0eaO+3Tb0xDzcovg8jccdObsdL464nSwi/y5qhdbrQNmul/wCmPFi3Fbj6e3vQ9Pl+mYNlBHJRhlTsAQBttW3PtfBr+wMegCt7vrsLvagSR6/S/piXmMobB3sbc3t8rB+Rr+WEI3rwRdevH5GuK4Pri3aLrWUeBCAKvzMNx06XvQ32v0B+uH5EYaSwJ99WncAWALvba66XzhyqG3A2vje+pJGw/lWPFoi7299yflz7UaHW+MQX3VtQsmXj3sqaPvv6ep9q46n1JcKE1tyevudtv0+l+uHk3IAI972IHrRH09dsewq3t168UPb0534vFNSoE2IfYG/TY9b6bdD02/VAhAsE372TR6fLbf14+YmxqffqK53G49wa9P8Aqhs4P4fXfkX6elj3rFdTiuJC+EVE1QDX/IVe46n09PlhtolrcDbcVt+Ie/Daf1Htj185uNwRuPkBdmvevTkDjVhUEiggqVo/i4YWCKNE1db7f1xzSpFkyJrvpz5bq/mKs/Mck+2Plaxtu2/+Hnix6c/OiScPCJr/AHAAAeTzVttpu6u9+lfKP9nJq6sEkWu3oetA8HrV7YuQLYUlp5JVGqAoA86gD6UBve1+nFcnDCZcX7ngfXayPSyP9cKlYgA0Ol3fJvc+WyAd99vSwMMtK1cKd6b8IAF2PyF8kbfLHN1BUPgktkgR6V1J3Buget0SASL5B67uRQALsR+6TRHQXzQpSePXf2GH8v0PrfNCzQIB2NDkWLHHXjyQUCdAXcixuK9eKroPp6gYtrKsFCSHUCeB03O92fn/AFsEYU0OwIoC6Gx679LPBrre4ocYfmiJVQAo6kAgHc8EWd/Tcbn2x9AuwBWgOCaPQGxsd+TfpfBxIcSoBN1HycYNA3qvb1BqxtXT5c/liaIaUCz+GybpjRF/mLF9OlY8ij0jhmNVuwZjZ6BACADVmh/LCJ/wiwxo7Dfnext6UPoMSd1Y4SczkgRelrB6E1x6/PbYbiq3o4aeECtqG34tr2skihYPX5fmrNQtWxIsiyWUEH3NECh8+MJmFWp9PzPIv+GthwLNHa8dfvUFeOxJ2I3/AHau+g33NcHbpeFKjFr9AQNr348p46fXY4ZVRdKd/mdgL9LH/hIFn1s4XNOVuuACbH7w+Rrc7g/y64nwUJmNjYoclruxY2ogD0qjRG99cPOAdI2NDg3fJ/DvR9twCa98IVmNAg1dcjpf8Ju79Nxt9FUv7xIYdSCN63sgAXtfI+mJU5XiKwA8gAonkdfr14v/AEwpY9uhsk8V0r0O9+nToLwmGM2dmZVBIPN80bBNgk8bHY7bHFk0e+4OwGx3ra/0PtirrhQBZV0fNVWn1ocXY5I34G3XDM6sWOkDn325JBB6kAbep43xKE5PHBJ3IB223A5G9A+nHTEiCRdq/e63tQobX72Ov5i8WvZSLHZVkSkgggCiCtE71djjpt/p0w3M7LsFJG5/QVY3B9x/PnFwmX0gEDfqARVm9+K5vf19qv2UkMu177302O3BPPpsfQk44PuuVMJX2NbEDTvQv9QLX0AoEnriVl96sVyaO5432qtj153w/mZa233OxB1Cq35qjRsjfcY+UAG7q7FGgOORdAb1ZO9AcVvxJVTYFRZcpd03Aoi6JNWavbY/6YXE9BQTvR2PO52/Mb+9DCsqp8wJANA/+7sQefcf9cOEAX1s7UKobC6BO+x49uKxGpSE3Hm9xY52F8+4B9Tv9d8Nvm7sgNVm2Fm6s++/7p674ej06fUMBY3HJ6X7jcE+3rhQN9Rv61YJBqzwfy6fTE6l10mHtJuCSa23o/OvkbN1/Pe07Kz8ZUCRWB20shput8giqA2Gk0Nj1xVTdnXtQ3B3J42o7X0pT61thuDJgEAEA1YX0vYj52CfWq61fBwOyuHEIj9x+0YwV8x8QG4yQKGrboTR6WRV17VvMhnXUXNAXYmlVb1VvZLHRZL82drXYb4CuTz4Qg2bW+R1B99r1b7UNuhs4PPdjtRZIklFPso26txuLqwQKHPNA71tAblERSXFkKviFk6cHwpBdsWkQDYeYV5nXYejb2SQA1YyUrkVtz8gNtuOORjpLvJ2Ws0BjSgatSbUW12zbg8DcKSQSBvZCgDtjJKjlZNLFSTW4IXUC1Nybrf8PI/hxSdmk3WczADcqoKErwem1KT6fWv039MRowa3AIJFbbkDj2JNgc4mjJrvV9K55FmqN1xfJuzfsjwh1/EebssAB6/Mkn02xmFiB0TWVg3uttlIO1GvfqKvr9MNTZU86uT79ANgRQUUOvoeMPNBe1t5f4utdeTewG/U3zhccZo0PYAEAE9D6WDzfPqKOOHcVIUb7I4uyeeh6cfr/fOH48he5sjbcE7ADnnY8/kDvRw3mJJFu1B3FVV7+o9R/MdcOrKTWqxQ3BrnYcUQQbFV/THG6ghOJlRfUUaPmu/f1PXnY4bC1Qsm9tr59ienPPWvTHscg2JrpsKF1RvnYcmvfjcnDxiU+YMRuT0oDyizQI5I/wCmKlSkJLyL3Gx9iOT7rvewoV02wvw202a3G1E77CqNbXsSfbnphmIkNte9Anbj3N7db33/AEw9E987E/SzWwPQV7nr7HFCCuuo/g772KA3IuwRW+/083oPTCShIGm6IsWByN6FNvwDRrkViyMvI1cjSN1sij1Fjb9b9gSlnr1232N2FJu+DsR034u8TrK42UGFTQ53F8EkEGyB+RPU2Om1+6Kq+l7kAC69CSevI6/I4nDMUBvzW59bvfj5/wDTDOYzB/05PtZrgbcb9ODiL3XYK8WNdz5SaO1ckr8j0Nb1Yv6KaIUKIoiqAI6cGwRttwOnGwxHE7j9wel0K9DRA5s3fudt8SHH+EDeum++wujz0oUa4NjHHUoUeeMleCK60NJI467WBsPT0vDbVyRVdQOu4/lt73h77RudyBttW2xGw9dtQx8stHqbF72LX3PF+1bc0drjK4JqWRiB9ObF7Ghprfrd1yK2JxJTNDTQ/EBuaPm/eUH0HIFew6jC/IaGkAngir2BN8CiN+m+1HesII+ewNE1vu246+3UcdCcTe6lRwLJI3J1VakXQIr6i/Xmxxh2Jqob80RuQTZ3roPX/a8eZbLSEU1gVdggbb/w36celYlROdgRwTZ5+o43uhQ324xBJ5LgEzKm59a36mv51/oPnhUEIFEDT0PpsNyNuN7G/Xk1h1iBsG1A0BW90T1PXev06HEc9LLr/mN7dRttt0vrxteKm/MqLKYgqiGAOw2P4fQiqr6cfrheXS6sXdgkcGtrI6Xe/wA6+TUMCddyDYPl2qgKqv5D898eSIANgRyPKOhs/Sht+Xrih6KSpCIwsrewrp6b03uvv7dDhKXY4+ZI39dvlseOvIq2ZM4Q1A0SeT7fLYWD1/qcPKp6kD1o73uCdx731G/sL61lW/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8618" name="Picture 10" descr="http://www.24sata.hr/image/na-copacabani-finale-je-vec-pocelo-tri-sata-do-spektakla-504x335-20140728-20140714002805-2cc3550489777022165160f8e440fc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6632"/>
            <a:ext cx="2926963" cy="1945502"/>
          </a:xfrm>
          <a:prstGeom prst="rect">
            <a:avLst/>
          </a:prstGeom>
          <a:noFill/>
        </p:spPr>
      </p:pic>
      <p:sp>
        <p:nvSpPr>
          <p:cNvPr id="2" name="TekstniOkvir 1"/>
          <p:cNvSpPr txBox="1"/>
          <p:nvPr/>
        </p:nvSpPr>
        <p:spPr>
          <a:xfrm>
            <a:off x="1115616" y="247721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Rješenje izraza (6 + 2·17) : (</a:t>
            </a:r>
            <a:r>
              <a:rPr lang="hr-HR" sz="2400" dirty="0">
                <a:sym typeface="Wingdings" pitchFamily="2" charset="2"/>
              </a:rPr>
              <a:t>24 · 3 – 70) otkrit će koje se po redu održalo svjetsko nogometno prvenstvo 2014. g.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820472" cy="576064"/>
          </a:xfrm>
        </p:spPr>
        <p:txBody>
          <a:bodyPr>
            <a:normAutofit fontScale="90000"/>
          </a:bodyPr>
          <a:lstStyle/>
          <a:p>
            <a:pPr algn="l"/>
            <a:r>
              <a:rPr lang="hr-HR" sz="2200" dirty="0"/>
              <a:t>Lana i Jan otišli su na ručak i odlučili su isprobati neka od tradicionalnih brazilskih jela</a:t>
            </a:r>
            <a:r>
              <a:rPr lang="hr-HR" sz="2200"/>
              <a:t>.</a:t>
            </a:r>
            <a:r>
              <a:rPr lang="vi-VN" sz="2000"/>
              <a:t> </a:t>
            </a:r>
            <a:r>
              <a:rPr lang="vi-VN" sz="2200"/>
              <a:t>Brazilski real je valuta u Brazil</a:t>
            </a:r>
            <a:r>
              <a:rPr lang="hr-HR" sz="2200"/>
              <a:t>u</a:t>
            </a:r>
            <a:r>
              <a:rPr lang="vi-VN" sz="2200"/>
              <a:t>. </a:t>
            </a:r>
            <a:r>
              <a:rPr lang="vi-VN" sz="2200" dirty="0"/>
              <a:t>Simbol za BRL se može pisati </a:t>
            </a:r>
            <a:r>
              <a:rPr lang="vi-VN" sz="2000" dirty="0"/>
              <a:t>kao R$.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>                                                     </a:t>
            </a:r>
            <a:r>
              <a:rPr lang="hr-HR" sz="2000" dirty="0">
                <a:solidFill>
                  <a:srgbClr val="7030A0"/>
                </a:solidFill>
              </a:rPr>
              <a:t>1 </a:t>
            </a:r>
            <a:r>
              <a:rPr lang="vi-VN" sz="2400" dirty="0">
                <a:solidFill>
                  <a:srgbClr val="7030A0"/>
                </a:solidFill>
              </a:rPr>
              <a:t>R$</a:t>
            </a:r>
            <a:r>
              <a:rPr lang="hr-HR" sz="2400" dirty="0">
                <a:solidFill>
                  <a:srgbClr val="7030A0"/>
                </a:solidFill>
              </a:rPr>
              <a:t> ≈</a:t>
            </a:r>
            <a:r>
              <a:rPr lang="hr-HR" sz="2400">
                <a:solidFill>
                  <a:srgbClr val="7030A0"/>
                </a:solidFill>
              </a:rPr>
              <a:t>2.5 </a:t>
            </a:r>
            <a:r>
              <a:rPr lang="hr-HR" sz="2400" smtClean="0">
                <a:solidFill>
                  <a:srgbClr val="7030A0"/>
                </a:solidFill>
              </a:rPr>
              <a:t>kn</a:t>
            </a:r>
            <a:r>
              <a:rPr lang="hr-HR" sz="1400" b="1" dirty="0"/>
              <a:t/>
            </a:r>
            <a:br>
              <a:rPr lang="hr-HR" sz="1400" b="1" dirty="0"/>
            </a:br>
            <a:r>
              <a:rPr lang="hr-HR" sz="1600" b="1" dirty="0"/>
              <a:t/>
            </a:r>
            <a:br>
              <a:rPr lang="hr-HR" sz="1600" b="1" dirty="0"/>
            </a:b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400" b="1" dirty="0"/>
              <a:t/>
            </a:r>
            <a:br>
              <a:rPr lang="hr-HR" sz="2400" b="1" dirty="0"/>
            </a:br>
            <a:endParaRPr lang="hr-HR" sz="2200" dirty="0"/>
          </a:p>
        </p:txBody>
      </p:sp>
      <p:pic>
        <p:nvPicPr>
          <p:cNvPr id="27650" name="Picture 2" descr="Pasté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1947331" cy="1296144"/>
          </a:xfrm>
          <a:prstGeom prst="rect">
            <a:avLst/>
          </a:prstGeom>
          <a:noFill/>
        </p:spPr>
      </p:pic>
      <p:pic>
        <p:nvPicPr>
          <p:cNvPr id="27652" name="Picture 4" descr="Mousse de Maracuj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147900"/>
            <a:ext cx="2158513" cy="1440160"/>
          </a:xfrm>
          <a:prstGeom prst="rect">
            <a:avLst/>
          </a:prstGeom>
          <a:noFill/>
        </p:spPr>
      </p:pic>
      <p:pic>
        <p:nvPicPr>
          <p:cNvPr id="27654" name="Picture 6" descr="Moqueca de Camarã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1919189" cy="1440160"/>
          </a:xfrm>
          <a:prstGeom prst="rect">
            <a:avLst/>
          </a:prstGeom>
          <a:noFill/>
        </p:spPr>
      </p:pic>
      <p:pic>
        <p:nvPicPr>
          <p:cNvPr id="27656" name="Picture 8" descr="Acarajé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340768"/>
            <a:ext cx="1823230" cy="1368152"/>
          </a:xfrm>
          <a:prstGeom prst="rect">
            <a:avLst/>
          </a:prstGeom>
          <a:noFill/>
        </p:spPr>
      </p:pic>
      <p:pic>
        <p:nvPicPr>
          <p:cNvPr id="27658" name="Picture 10" descr="Salpicã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068960"/>
            <a:ext cx="2028913" cy="1584176"/>
          </a:xfrm>
          <a:prstGeom prst="rect">
            <a:avLst/>
          </a:prstGeom>
          <a:noFill/>
        </p:spPr>
      </p:pic>
      <p:pic>
        <p:nvPicPr>
          <p:cNvPr id="27660" name="Picture 12" descr="Quindi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5003884"/>
            <a:ext cx="2158513" cy="14401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11967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Lanina narudžba: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27902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</a:t>
            </a:r>
            <a:r>
              <a:rPr lang="hr-HR" b="1" dirty="0"/>
              <a:t>astéis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6531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moqueca </a:t>
            </a:r>
            <a:r>
              <a:rPr lang="hr-HR" b="1"/>
              <a:t>de </a:t>
            </a:r>
            <a:r>
              <a:rPr lang="hr-HR" b="1" smtClean="0"/>
              <a:t>Camarão 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651605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mousse de Maracujá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6372200" y="27089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/>
              <a:t>acarajé </a:t>
            </a:r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6516216" y="45811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salpicão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6" y="64533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quindim</a:t>
            </a:r>
            <a:endParaRPr lang="hr-HR" dirty="0"/>
          </a:p>
        </p:txBody>
      </p:sp>
      <p:sp>
        <p:nvSpPr>
          <p:cNvPr id="17" name="TextBox 16"/>
          <p:cNvSpPr txBox="1"/>
          <p:nvPr/>
        </p:nvSpPr>
        <p:spPr>
          <a:xfrm>
            <a:off x="6300192" y="9807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Janova narudžba:</a:t>
            </a:r>
            <a:endParaRPr lang="hr-HR" dirty="0"/>
          </a:p>
        </p:txBody>
      </p:sp>
      <p:sp>
        <p:nvSpPr>
          <p:cNvPr id="19" name="TextBox 18"/>
          <p:cNvSpPr txBox="1"/>
          <p:nvPr/>
        </p:nvSpPr>
        <p:spPr>
          <a:xfrm>
            <a:off x="2555776" y="29249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cocada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15816" y="3709481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solidFill>
                  <a:srgbClr val="FF0000"/>
                </a:solidFill>
              </a:rPr>
              <a:t>Koliko </a:t>
            </a:r>
            <a:r>
              <a:rPr lang="hr-HR" sz="2000" b="1">
                <a:solidFill>
                  <a:srgbClr val="FF0000"/>
                </a:solidFill>
              </a:rPr>
              <a:t>kuna </a:t>
            </a:r>
            <a:endParaRPr lang="hr-HR" sz="2000" b="1" smtClean="0">
              <a:solidFill>
                <a:srgbClr val="FF0000"/>
              </a:solidFill>
            </a:endParaRPr>
          </a:p>
          <a:p>
            <a:pPr algn="ctr"/>
            <a:r>
              <a:rPr lang="hr-HR" sz="2000" b="1" smtClean="0">
                <a:solidFill>
                  <a:srgbClr val="FF0000"/>
                </a:solidFill>
              </a:rPr>
              <a:t>su </a:t>
            </a:r>
            <a:r>
              <a:rPr lang="hr-HR" sz="2000" b="1" dirty="0">
                <a:solidFill>
                  <a:srgbClr val="FF0000"/>
                </a:solidFill>
              </a:rPr>
              <a:t>Lana i Jan zajedno  potrošili za ručak?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75656" y="27809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15 </a:t>
            </a:r>
            <a:r>
              <a:rPr lang="vi-VN" dirty="0">
                <a:solidFill>
                  <a:srgbClr val="7030A0"/>
                </a:solidFill>
              </a:rPr>
              <a:t>R$</a:t>
            </a:r>
            <a:endParaRPr lang="hr-HR" dirty="0"/>
          </a:p>
        </p:txBody>
      </p:sp>
      <p:sp>
        <p:nvSpPr>
          <p:cNvPr id="22" name="TextBox 21"/>
          <p:cNvSpPr txBox="1"/>
          <p:nvPr/>
        </p:nvSpPr>
        <p:spPr>
          <a:xfrm>
            <a:off x="2411760" y="46438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7030A0"/>
                </a:solidFill>
              </a:rPr>
              <a:t>20 </a:t>
            </a:r>
            <a:r>
              <a:rPr lang="vi-VN">
                <a:solidFill>
                  <a:srgbClr val="7030A0"/>
                </a:solidFill>
              </a:rPr>
              <a:t>R</a:t>
            </a:r>
            <a:r>
              <a:rPr lang="vi-VN" dirty="0">
                <a:solidFill>
                  <a:srgbClr val="7030A0"/>
                </a:solidFill>
              </a:rPr>
              <a:t>$</a:t>
            </a:r>
            <a:endParaRPr lang="hr-HR" dirty="0"/>
          </a:p>
        </p:txBody>
      </p:sp>
      <p:sp>
        <p:nvSpPr>
          <p:cNvPr id="23" name="TextBox 22"/>
          <p:cNvSpPr txBox="1"/>
          <p:nvPr/>
        </p:nvSpPr>
        <p:spPr>
          <a:xfrm>
            <a:off x="2627784" y="32036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10 </a:t>
            </a:r>
            <a:r>
              <a:rPr lang="vi-VN" dirty="0">
                <a:solidFill>
                  <a:srgbClr val="7030A0"/>
                </a:solidFill>
              </a:rPr>
              <a:t>R$</a:t>
            </a:r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2483768" y="64533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12 </a:t>
            </a:r>
            <a:r>
              <a:rPr lang="vi-VN" dirty="0">
                <a:solidFill>
                  <a:srgbClr val="7030A0"/>
                </a:solidFill>
              </a:rPr>
              <a:t>R$</a:t>
            </a:r>
            <a:endParaRPr lang="hr-HR" dirty="0"/>
          </a:p>
        </p:txBody>
      </p:sp>
      <p:sp>
        <p:nvSpPr>
          <p:cNvPr id="25" name="TextBox 24"/>
          <p:cNvSpPr txBox="1"/>
          <p:nvPr/>
        </p:nvSpPr>
        <p:spPr>
          <a:xfrm>
            <a:off x="7269571" y="27089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18 </a:t>
            </a:r>
            <a:r>
              <a:rPr lang="vi-VN" dirty="0">
                <a:solidFill>
                  <a:srgbClr val="7030A0"/>
                </a:solidFill>
              </a:rPr>
              <a:t>R$</a:t>
            </a:r>
            <a:endParaRPr lang="hr-HR" dirty="0"/>
          </a:p>
        </p:txBody>
      </p:sp>
      <p:sp>
        <p:nvSpPr>
          <p:cNvPr id="26" name="TextBox 25"/>
          <p:cNvSpPr txBox="1"/>
          <p:nvPr/>
        </p:nvSpPr>
        <p:spPr>
          <a:xfrm>
            <a:off x="7380312" y="45811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16 </a:t>
            </a:r>
            <a:r>
              <a:rPr lang="vi-VN" dirty="0">
                <a:solidFill>
                  <a:srgbClr val="7030A0"/>
                </a:solidFill>
              </a:rPr>
              <a:t>R$</a:t>
            </a:r>
            <a:endParaRPr lang="hr-HR" dirty="0"/>
          </a:p>
        </p:txBody>
      </p:sp>
      <p:sp>
        <p:nvSpPr>
          <p:cNvPr id="27" name="TextBox 26"/>
          <p:cNvSpPr txBox="1"/>
          <p:nvPr/>
        </p:nvSpPr>
        <p:spPr>
          <a:xfrm>
            <a:off x="7452320" y="64440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15 </a:t>
            </a:r>
            <a:r>
              <a:rPr lang="vi-VN" dirty="0">
                <a:solidFill>
                  <a:srgbClr val="7030A0"/>
                </a:solidFill>
              </a:rPr>
              <a:t>R$</a:t>
            </a:r>
            <a:endParaRPr lang="hr-HR" dirty="0"/>
          </a:p>
        </p:txBody>
      </p:sp>
      <p:sp>
        <p:nvSpPr>
          <p:cNvPr id="31" name="TekstniOkvir 30"/>
          <p:cNvSpPr txBox="1"/>
          <p:nvPr/>
        </p:nvSpPr>
        <p:spPr>
          <a:xfrm>
            <a:off x="4009764" y="4869160"/>
            <a:ext cx="1210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290</a:t>
            </a:r>
            <a:r>
              <a:rPr lang="hr-HR" sz="2400" dirty="0"/>
              <a:t> kn</a:t>
            </a:r>
            <a:r>
              <a:rPr lang="hr-HR" sz="2400" b="1" dirty="0"/>
              <a:t> </a:t>
            </a:r>
          </a:p>
        </p:txBody>
      </p:sp>
      <p:pic>
        <p:nvPicPr>
          <p:cNvPr id="30" name="Picture 14" descr="suc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426305" y="1265809"/>
            <a:ext cx="1137583" cy="1693300"/>
          </a:xfrm>
          <a:prstGeom prst="rect">
            <a:avLst/>
          </a:prstGeom>
          <a:noFill/>
        </p:spPr>
      </p:pic>
      <p:pic>
        <p:nvPicPr>
          <p:cNvPr id="32" name="Picture 14" descr="suc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20072" y="1178194"/>
            <a:ext cx="1137583" cy="1693300"/>
          </a:xfrm>
          <a:prstGeom prst="rect">
            <a:avLst/>
          </a:prstGeom>
          <a:noFill/>
        </p:spPr>
      </p:pic>
      <p:sp>
        <p:nvSpPr>
          <p:cNvPr id="33" name="TextBox 18"/>
          <p:cNvSpPr txBox="1"/>
          <p:nvPr/>
        </p:nvSpPr>
        <p:spPr>
          <a:xfrm>
            <a:off x="5364088" y="27809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cocada</a:t>
            </a:r>
          </a:p>
        </p:txBody>
      </p:sp>
      <p:sp>
        <p:nvSpPr>
          <p:cNvPr id="34" name="TextBox 22"/>
          <p:cNvSpPr txBox="1"/>
          <p:nvPr/>
        </p:nvSpPr>
        <p:spPr>
          <a:xfrm>
            <a:off x="5436096" y="30596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10 </a:t>
            </a:r>
            <a:r>
              <a:rPr lang="vi-VN" dirty="0">
                <a:solidFill>
                  <a:srgbClr val="7030A0"/>
                </a:solidFill>
              </a:rPr>
              <a:t>R$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pload.wikimedia.org/wikipedia/commons/1/13/Ponte_JK_Bras%C3%ADlia_Braz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5245"/>
            <a:ext cx="7915275" cy="59340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11069" y="6338739"/>
            <a:ext cx="3521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dirty="0"/>
              <a:t>Most Juscelino Kubitschek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375245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6.24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9832" y="375245"/>
            <a:ext cx="266429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24.4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4128" y="375245"/>
            <a:ext cx="273630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56.5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1815405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47.98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3255565"/>
            <a:ext cx="252028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3.89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59832" y="1815405"/>
            <a:ext cx="273630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2.6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6136" y="1815405"/>
            <a:ext cx="266429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0.7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59832" y="3255565"/>
            <a:ext cx="273630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6.06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9552" y="4839741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263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59832" y="4839741"/>
            <a:ext cx="273630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790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96136" y="3255565"/>
            <a:ext cx="266429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14.55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96136" y="4839741"/>
            <a:ext cx="266429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9552" y="375245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3.3+2.94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59832" y="375245"/>
            <a:ext cx="266429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28-3.6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24128" y="375245"/>
            <a:ext cx="273630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1.695:0.03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9552" y="1815405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75.96-27.98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59832" y="1815405"/>
            <a:ext cx="273630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15.6:6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96136" y="1815405"/>
            <a:ext cx="259228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8.4:12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1560" y="3255565"/>
            <a:ext cx="252028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2.63+0.3·4.2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31840" y="3255565"/>
            <a:ext cx="280831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10.96-14.7:3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68144" y="3255565"/>
            <a:ext cx="252028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3:0.8+3·3.6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3568" y="4695725"/>
            <a:ext cx="252028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(6.34-1.08):0.02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59832" y="4767733"/>
            <a:ext cx="273630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(95.4+4.6)·7.9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40152" y="4839741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2.1·14.89 - 2.1·4.89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9552" y="375245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0" name="Rectangle 29"/>
          <p:cNvSpPr/>
          <p:nvPr/>
        </p:nvSpPr>
        <p:spPr>
          <a:xfrm>
            <a:off x="3059832" y="375245"/>
            <a:ext cx="266429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1" name="Rectangle 30"/>
          <p:cNvSpPr/>
          <p:nvPr/>
        </p:nvSpPr>
        <p:spPr>
          <a:xfrm>
            <a:off x="5796136" y="375245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2" name="Rectangle 31"/>
          <p:cNvSpPr/>
          <p:nvPr/>
        </p:nvSpPr>
        <p:spPr>
          <a:xfrm>
            <a:off x="539552" y="1815405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3" name="Rectangle 32"/>
          <p:cNvSpPr/>
          <p:nvPr/>
        </p:nvSpPr>
        <p:spPr>
          <a:xfrm>
            <a:off x="3237049" y="1815405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4" name="Rectangle 33"/>
          <p:cNvSpPr/>
          <p:nvPr/>
        </p:nvSpPr>
        <p:spPr>
          <a:xfrm>
            <a:off x="5796136" y="1815405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5" name="Rectangle 34"/>
          <p:cNvSpPr/>
          <p:nvPr/>
        </p:nvSpPr>
        <p:spPr>
          <a:xfrm>
            <a:off x="611560" y="3255565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6" name="Rectangle 35"/>
          <p:cNvSpPr/>
          <p:nvPr/>
        </p:nvSpPr>
        <p:spPr>
          <a:xfrm>
            <a:off x="539552" y="4695725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7" name="Rectangle 36"/>
          <p:cNvSpPr/>
          <p:nvPr/>
        </p:nvSpPr>
        <p:spPr>
          <a:xfrm>
            <a:off x="3131840" y="3255565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8" name="Rectangle 37"/>
          <p:cNvSpPr/>
          <p:nvPr/>
        </p:nvSpPr>
        <p:spPr>
          <a:xfrm>
            <a:off x="3131840" y="4767733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9" name="Rectangle 38"/>
          <p:cNvSpPr/>
          <p:nvPr/>
        </p:nvSpPr>
        <p:spPr>
          <a:xfrm>
            <a:off x="5868144" y="3327573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0" name="Rectangle 39"/>
          <p:cNvSpPr/>
          <p:nvPr/>
        </p:nvSpPr>
        <p:spPr>
          <a:xfrm>
            <a:off x="5868144" y="4767733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1" name="TextBox 40"/>
          <p:cNvSpPr txBox="1"/>
          <p:nvPr/>
        </p:nvSpPr>
        <p:spPr>
          <a:xfrm>
            <a:off x="2771800" y="3533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Elephant" pitchFamily="18" charset="0"/>
              </a:rPr>
              <a:t>BRASILIA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hr-HR" sz="2400" b="1" dirty="0"/>
              <a:t>Oscar Niemeyer</a:t>
            </a:r>
            <a:r>
              <a:rPr lang="hr-HR" sz="2400" dirty="0"/>
              <a:t> - jedan od najvažnijih inovatora moderne arhitekture. </a:t>
            </a:r>
            <a:r>
              <a:rPr lang="hr-HR" sz="2400" b="1" dirty="0"/>
              <a:t> </a:t>
            </a:r>
            <a:br>
              <a:rPr lang="hr-HR" sz="2400" b="1" dirty="0"/>
            </a:br>
            <a:endParaRPr lang="hr-HR" sz="2400" dirty="0"/>
          </a:p>
        </p:txBody>
      </p:sp>
      <p:pic>
        <p:nvPicPr>
          <p:cNvPr id="6" name="Picture 6" descr="http://www.b92.net/news/pics/2011/03/9484106194d6ccdb7ef515302835769_v4%20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24944"/>
            <a:ext cx="2902703" cy="196386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021660" y="3430741"/>
            <a:ext cx="2095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Zgrada </a:t>
            </a:r>
            <a:r>
              <a:rPr lang="pl-PL"/>
              <a:t>Nacionalnog </a:t>
            </a:r>
          </a:p>
          <a:p>
            <a:r>
              <a:rPr lang="pl-PL"/>
              <a:t>kongresa </a:t>
            </a:r>
            <a:r>
              <a:rPr lang="pl-PL" dirty="0"/>
              <a:t>(Brasilia)</a:t>
            </a:r>
            <a:endParaRPr lang="hr-HR" dirty="0"/>
          </a:p>
        </p:txBody>
      </p:sp>
      <p:pic>
        <p:nvPicPr>
          <p:cNvPr id="34822" name="Picture 6" descr="http://upload.wikimedia.org/wikipedia/commons/thumb/e/ee/Catedral_metropol.jpg/220px-Catedral_metro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2095500" cy="14001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9168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Katedrala u Brasiliji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93668" y="1216918"/>
            <a:ext cx="1950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Muzej </a:t>
            </a:r>
            <a:r>
              <a:rPr lang="hr-HR"/>
              <a:t>moderne </a:t>
            </a:r>
          </a:p>
          <a:p>
            <a:r>
              <a:rPr lang="hr-HR"/>
              <a:t>umjetnosti</a:t>
            </a:r>
            <a:r>
              <a:rPr lang="hr-HR" dirty="0"/>
              <a:t>, Niteroi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4149080"/>
            <a:ext cx="313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Muzej Oscar Niemeyer, Curitiba</a:t>
            </a:r>
          </a:p>
        </p:txBody>
      </p:sp>
      <p:pic>
        <p:nvPicPr>
          <p:cNvPr id="34828" name="Picture 12" descr="http://www.6yka.com/upload/images/Oktobar%202012/Palacio%20da%20Alvor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25144"/>
            <a:ext cx="2987824" cy="199493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11560" y="6309320"/>
            <a:ext cx="2506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Palača Alvorada - Brasilia</a:t>
            </a:r>
          </a:p>
        </p:txBody>
      </p:sp>
      <p:pic>
        <p:nvPicPr>
          <p:cNvPr id="34830" name="Picture 14" descr="http://traveltoparana.files.wordpress.com/2009/12/museu-oscar-niemeyer-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20888"/>
            <a:ext cx="2394469" cy="1795132"/>
          </a:xfrm>
          <a:prstGeom prst="rect">
            <a:avLst/>
          </a:prstGeom>
          <a:noFill/>
        </p:spPr>
      </p:pic>
      <p:pic>
        <p:nvPicPr>
          <p:cNvPr id="60418" name="Picture 2" descr="http://cdn.3oneseven.com/wp-content/uploads/HLIC/Niteroi-Oscar-Niemeyer-Clarissa-Cavalhei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970568"/>
            <a:ext cx="3240360" cy="1882368"/>
          </a:xfrm>
          <a:prstGeom prst="rect">
            <a:avLst/>
          </a:prstGeom>
          <a:noFill/>
        </p:spPr>
      </p:pic>
      <p:pic>
        <p:nvPicPr>
          <p:cNvPr id="60420" name="Picture 4" descr="http://i70.photobucket.com/albums/i94/kryptonium/Brasilia%2001/Image000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4337" y="4931425"/>
            <a:ext cx="2385935" cy="178865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020272" y="58052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Nacionalni muzej - Brasilia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67128" cy="1143000"/>
          </a:xfrm>
        </p:spPr>
        <p:txBody>
          <a:bodyPr>
            <a:normAutofit/>
          </a:bodyPr>
          <a:lstStyle/>
          <a:p>
            <a:r>
              <a:rPr lang="hr-HR" sz="2000" dirty="0"/>
              <a:t>Riješi mozgalicu i otkrit ćeš koliko je godina slavni arhitekt živio. 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683568" y="112474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B0F0"/>
                </a:solidFill>
              </a:rPr>
              <a:t>Ako broju godina umjetnika  oduzmemo 11 zatim pribrojimo količnik broja 72 i razlike brojeva 15 i 3 te na kraju dodamo 100 dobit ćemo broj 200. </a:t>
            </a:r>
          </a:p>
        </p:txBody>
      </p:sp>
      <p:pic>
        <p:nvPicPr>
          <p:cNvPr id="59396" name="Picture 4" descr="http://vijestigorila.jutarnji.hr/var/mojportal/storage/images/moj_portal/zabava_i_lifestyle/lifestyle/putovanja/glavni_grad_brazila/1063447-1-cro-HR/glavni_grad_brazila_news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73016"/>
            <a:ext cx="3816424" cy="2265040"/>
          </a:xfrm>
          <a:prstGeom prst="rect">
            <a:avLst/>
          </a:prstGeom>
          <a:noFill/>
        </p:spPr>
      </p:pic>
      <p:sp>
        <p:nvSpPr>
          <p:cNvPr id="7" name="6-Point Star 6"/>
          <p:cNvSpPr/>
          <p:nvPr/>
        </p:nvSpPr>
        <p:spPr>
          <a:xfrm>
            <a:off x="6660232" y="2132856"/>
            <a:ext cx="914400" cy="914400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12474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Nogomet </a:t>
            </a:r>
            <a:r>
              <a:rPr lang="vi-VN" dirty="0">
                <a:latin typeface="Arial" pitchFamily="34" charset="0"/>
                <a:cs typeface="Arial" pitchFamily="34" charset="0"/>
              </a:rPr>
              <a:t> je najpopularniji sport u Brazilu, igraju ga i žene i muškarci. </a:t>
            </a:r>
            <a:r>
              <a:rPr lang="hr-HR" dirty="0">
                <a:latin typeface="Arial" pitchFamily="34" charset="0"/>
                <a:cs typeface="Arial" pitchFamily="34" charset="0"/>
              </a:rPr>
              <a:t>Brazilska nogometna reprezentacija </a:t>
            </a:r>
            <a:r>
              <a:rPr lang="vi-VN" dirty="0">
                <a:latin typeface="Arial" pitchFamily="34" charset="0"/>
                <a:cs typeface="Arial" pitchFamily="34" charset="0"/>
              </a:rPr>
              <a:t>je prema službenom rangiranju </a:t>
            </a:r>
            <a:r>
              <a:rPr lang="hr-HR" dirty="0">
                <a:latin typeface="Arial" pitchFamily="34" charset="0"/>
                <a:cs typeface="Arial" pitchFamily="34" charset="0"/>
              </a:rPr>
              <a:t>FIFA -</a:t>
            </a:r>
            <a:r>
              <a:rPr lang="vi-VN" dirty="0">
                <a:latin typeface="Arial" pitchFamily="34" charset="0"/>
                <a:cs typeface="Arial" pitchFamily="34" charset="0"/>
              </a:rPr>
              <a:t>e među najboljima u svijetu, a s pet osvojenih naslova </a:t>
            </a:r>
            <a:r>
              <a:rPr lang="hr-HR" dirty="0">
                <a:latin typeface="Arial" pitchFamily="34" charset="0"/>
                <a:cs typeface="Arial" pitchFamily="34" charset="0"/>
              </a:rPr>
              <a:t>svjetskih prvaka</a:t>
            </a:r>
            <a:r>
              <a:rPr lang="vi-VN" dirty="0">
                <a:latin typeface="Arial" pitchFamily="34" charset="0"/>
                <a:cs typeface="Arial" pitchFamily="34" charset="0"/>
              </a:rPr>
              <a:t> najtrofejnija je reprezentativna momčad.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2068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7030A0"/>
                </a:solidFill>
              </a:rPr>
              <a:t>BRAZIL – zemlja nogometa, sambe i karnevala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422108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Brazil ima cca 170 milijuna stanovnika.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755576" y="450912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0.7 stanovništva je mlađe od 30   godina.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563" y="5073857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Koliko stanovnika je mlađe od 30 godina?</a:t>
            </a:r>
          </a:p>
        </p:txBody>
      </p:sp>
      <p:pic>
        <p:nvPicPr>
          <p:cNvPr id="29701" name="Picture 5" descr="http://www.hrt.hr/media/tt_news/Brazil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365104"/>
            <a:ext cx="3168352" cy="2376264"/>
          </a:xfrm>
          <a:prstGeom prst="rect">
            <a:avLst/>
          </a:prstGeom>
          <a:noFill/>
        </p:spPr>
      </p:pic>
      <p:sp>
        <p:nvSpPr>
          <p:cNvPr id="29700" name="AutoShape 4" descr="Image result for pele"/>
          <p:cNvSpPr>
            <a:spLocks noChangeAspect="1" noChangeArrowheads="1"/>
          </p:cNvSpPr>
          <p:nvPr/>
        </p:nvSpPr>
        <p:spPr bwMode="auto">
          <a:xfrm>
            <a:off x="155575" y="-403225"/>
            <a:ext cx="1133475" cy="84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9702" name="Picture 6" descr="http://soccer-europe.com/images/Pele_latinosinlondon_wordpress_c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556" y="2276872"/>
            <a:ext cx="1824203" cy="1368152"/>
          </a:xfrm>
          <a:prstGeom prst="rect">
            <a:avLst/>
          </a:prstGeom>
          <a:noFill/>
        </p:spPr>
      </p:pic>
      <p:sp>
        <p:nvSpPr>
          <p:cNvPr id="29706" name="AutoShape 10" descr="Image result for ronaldinho"/>
          <p:cNvSpPr>
            <a:spLocks noChangeAspect="1" noChangeArrowheads="1"/>
          </p:cNvSpPr>
          <p:nvPr/>
        </p:nvSpPr>
        <p:spPr bwMode="auto">
          <a:xfrm>
            <a:off x="155575" y="-846138"/>
            <a:ext cx="13239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9708" name="AutoShape 12" descr="Image result for ronaldinho"/>
          <p:cNvSpPr>
            <a:spLocks noChangeAspect="1" noChangeArrowheads="1"/>
          </p:cNvSpPr>
          <p:nvPr/>
        </p:nvSpPr>
        <p:spPr bwMode="auto">
          <a:xfrm>
            <a:off x="155575" y="-846138"/>
            <a:ext cx="13239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9710" name="Picture 14" descr="http://www.myfreewallpapershub.com/wp-content/uploads/2014/05/ronaldo-brazil-wallpap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2420888"/>
            <a:ext cx="1440160" cy="1080120"/>
          </a:xfrm>
          <a:prstGeom prst="rect">
            <a:avLst/>
          </a:prstGeom>
          <a:noFill/>
        </p:spPr>
      </p:pic>
      <p:pic>
        <p:nvPicPr>
          <p:cNvPr id="29712" name="Picture 16" descr="http://img.bleacherreport.net/img/images/photos/002/320/611/Screenshot2013-05-21at12.42.41PM_crop_north.jpg?w=465&amp;h=310&amp;q=7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2492896"/>
            <a:ext cx="1579103" cy="1052736"/>
          </a:xfrm>
          <a:prstGeom prst="rect">
            <a:avLst/>
          </a:prstGeom>
          <a:noFill/>
        </p:spPr>
      </p:pic>
      <p:sp>
        <p:nvSpPr>
          <p:cNvPr id="19" name="Cloud 18"/>
          <p:cNvSpPr/>
          <p:nvPr/>
        </p:nvSpPr>
        <p:spPr>
          <a:xfrm>
            <a:off x="2213738" y="5731439"/>
            <a:ext cx="172819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119 milijuna</a:t>
            </a:r>
          </a:p>
        </p:txBody>
      </p:sp>
      <p:pic>
        <p:nvPicPr>
          <p:cNvPr id="6" name="Picture 4" descr="http://img.fifa.com/images/fwc/2014/players/sqr-5/31419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2492896"/>
            <a:ext cx="1351037" cy="135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153716"/>
            <a:ext cx="6985000" cy="4435524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sr-Latn-CS" altLang="sr-Latn-RS" sz="2000" b="1">
                <a:latin typeface="Comic Sans MS" pitchFamily="66" charset="0"/>
              </a:rPr>
              <a:t>Autorica prezentacije</a:t>
            </a:r>
            <a:r>
              <a:rPr lang="sr-Latn-CS" altLang="sr-Latn-RS" sz="2800" b="1">
                <a:latin typeface="Comic Sans MS" pitchFamily="66" charset="0"/>
              </a:rPr>
              <a:t>:</a:t>
            </a:r>
          </a:p>
          <a:p>
            <a:pPr marL="0" indent="0" algn="ctr" eaLnBrk="1" hangingPunct="1">
              <a:buFontTx/>
              <a:buNone/>
            </a:pPr>
            <a:r>
              <a:rPr lang="sr-Latn-CS" altLang="sr-Latn-RS" sz="2000" b="1">
                <a:latin typeface="Comic Sans MS" pitchFamily="66" charset="0"/>
              </a:rPr>
              <a:t>  </a:t>
            </a:r>
            <a:r>
              <a:rPr lang="sr-Latn-CS" altLang="sr-Latn-RS" sz="2400" b="1">
                <a:solidFill>
                  <a:srgbClr val="FF0000"/>
                </a:solidFill>
                <a:latin typeface="Comic Sans MS" pitchFamily="66" charset="0"/>
              </a:rPr>
              <a:t>Natalija Radotović-Maksić</a:t>
            </a:r>
          </a:p>
          <a:p>
            <a:pPr marL="0" indent="0" algn="ctr" eaLnBrk="1" hangingPunct="1">
              <a:buFontTx/>
              <a:buNone/>
            </a:pPr>
            <a:endParaRPr lang="sr-Latn-CS" altLang="sr-Latn-RS" sz="200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sr-Latn-CS" altLang="sr-Latn-RS" sz="120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sr-Latn-CS" altLang="sr-Latn-RS" sz="120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sr-Latn-CS" altLang="sr-Latn-RS" sz="1800" b="1">
                <a:latin typeface="Comic Sans MS" pitchFamily="66" charset="0"/>
              </a:rPr>
              <a:t>Najtoplije zahvaljujem autorici na slanju prezentacije i dozvoli da ju objavim na svojim web stranicama.</a:t>
            </a:r>
          </a:p>
          <a:p>
            <a:pPr marL="0" indent="0" algn="ctr" eaLnBrk="1" hangingPunct="1">
              <a:buFontTx/>
              <a:buNone/>
            </a:pPr>
            <a:endParaRPr lang="sr-Latn-CS" altLang="sr-Latn-RS" sz="1200" b="1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sr-Latn-CS" altLang="sr-Latn-RS" sz="1200" b="1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sr-Latn-CS" altLang="sr-Latn-RS" sz="1200" b="1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sr-Latn-CS" altLang="sr-Latn-RS" sz="1800" b="1">
                <a:latin typeface="Comic Sans MS" pitchFamily="66" charset="0"/>
              </a:rPr>
              <a:t>Antonija Horvatek</a:t>
            </a:r>
          </a:p>
          <a:p>
            <a:pPr marL="0" indent="0" algn="ctr" eaLnBrk="1" hangingPunct="1">
              <a:buFontTx/>
              <a:buNone/>
            </a:pPr>
            <a:r>
              <a:rPr lang="hr-HR" altLang="sr-Latn-RS" sz="2400">
                <a:latin typeface="Brush Script MT" pitchFamily="66" charset="0"/>
              </a:rPr>
              <a:t>Matematika na dlanu</a:t>
            </a:r>
          </a:p>
          <a:p>
            <a:pPr marL="0" indent="0" algn="ctr" eaLnBrk="1" hangingPunct="1">
              <a:buFontTx/>
              <a:buNone/>
            </a:pPr>
            <a:r>
              <a:rPr lang="hr-HR" altLang="sr-Latn-RS" sz="1800" i="1" u="sng">
                <a:hlinkClick r:id="rId2"/>
              </a:rPr>
              <a:t>http://www.antonija-horvatek.from.hr/</a:t>
            </a:r>
            <a:r>
              <a:rPr lang="hr-HR" altLang="sr-Latn-RS" sz="1800" i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773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448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/>
              <a:t>Ime samba je izvedenica iz afričke riječi «</a:t>
            </a:r>
            <a:r>
              <a:rPr lang="hr-HR" sz="2000" i="1" dirty="0"/>
              <a:t>semba</a:t>
            </a:r>
            <a:r>
              <a:rPr lang="hr-HR" sz="2000" dirty="0"/>
              <a:t>», što znači bočno kretanje.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6926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/>
              <a:t>Glazba i ples su u krvi stanovnika Brazila, a po originalnim stilovima sambe su prepoznatljivi u svijetu.</a:t>
            </a:r>
            <a:endParaRPr lang="hr-HR" sz="2000" b="1" dirty="0"/>
          </a:p>
        </p:txBody>
      </p:sp>
      <p:pic>
        <p:nvPicPr>
          <p:cNvPr id="31746" name="Picture 2" descr="http://img.bollywoodsargam.com/albumsbolly/Mangueira_Samba_School_Carnival_Parade/Mangueira_Samba_School_Carnival_Parade_BollywoodSargam_interview_416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852936"/>
            <a:ext cx="2057628" cy="1512168"/>
          </a:xfrm>
          <a:prstGeom prst="rect">
            <a:avLst/>
          </a:prstGeom>
          <a:noFill/>
        </p:spPr>
      </p:pic>
      <p:pic>
        <p:nvPicPr>
          <p:cNvPr id="31748" name="Picture 4" descr="http://upload.wikimedia.org/wikipedia/commons/7/78/Samba_school_parades_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519704" cy="2336781"/>
          </a:xfrm>
          <a:prstGeom prst="rect">
            <a:avLst/>
          </a:prstGeom>
          <a:noFill/>
        </p:spPr>
      </p:pic>
      <p:pic>
        <p:nvPicPr>
          <p:cNvPr id="31750" name="Picture 6" descr="http://1.bp.blogspot.com/-HeJajgkhIso/UiB9wzOcICI/AAAAAAAAFdo/orbY9Vzcpkw/s640/Ballroom-Sam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140968"/>
            <a:ext cx="1431159" cy="21602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9476" y="3363669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1. Druga polovina riječi MICA + prve dvije trećine riječi RIS + prve tri četvrtine riječi OCAT.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256490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7030A0"/>
                </a:solidFill>
              </a:rPr>
              <a:t>Riješi mozgalice i otkrit ćeš vrste sambe.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311" y="4839543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2. Zadnja trećina riječi KONOBA + zadnje dvije trećine riječi MIA + druga četvrtina riječi MORE.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4124" y="6107578"/>
            <a:ext cx="5494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i="1" dirty="0"/>
              <a:t>Samba baiao</a:t>
            </a:r>
            <a:r>
              <a:rPr lang="hr-HR" sz="2000" b="1" dirty="0"/>
              <a:t> </a:t>
            </a:r>
            <a:r>
              <a:rPr lang="hr-HR" sz="2000" dirty="0"/>
              <a:t>je sporiji oblik sambe u tužnom stilu.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77900" y="534737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b="1" i="1" dirty="0"/>
              <a:t>Samba carioca</a:t>
            </a:r>
            <a:r>
              <a:rPr lang="hr-HR" sz="2000" dirty="0"/>
              <a:t> koja je iz Ria de Janeira i predstavlja nam poznati oblik sambe.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dn.precioyviajes.com/Destinations/189/189/rio-de-janeiro-1413012106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4734289" cy="33921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60032" y="18864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      Jedno od novih 7 svjetskih čuda je     </a:t>
            </a:r>
          </a:p>
          <a:p>
            <a:r>
              <a:rPr lang="hr-HR" dirty="0"/>
              <a:t>                   Kip Isusa Otkupitelja.   </a:t>
            </a:r>
          </a:p>
        </p:txBody>
      </p:sp>
      <p:pic>
        <p:nvPicPr>
          <p:cNvPr id="32772" name="Picture 4" descr="http://www.puturist.com/images/galleries/640-480/4f967e29-c605-4c2f-a9c3-807ffd2826e0-gal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7416" y="3416579"/>
            <a:ext cx="5256584" cy="34414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4365104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“</a:t>
            </a:r>
            <a:r>
              <a:rPr lang="hr-HR" sz="2000" dirty="0"/>
              <a:t>Šećerna glava” ili Pão de Açúcar – brdo u Riu -</a:t>
            </a:r>
          </a:p>
          <a:p>
            <a:r>
              <a:rPr lang="hr-HR" sz="2000" dirty="0"/>
              <a:t>oblik asocira na oblik lijevanja i pakiranja šećera</a:t>
            </a:r>
          </a:p>
        </p:txBody>
      </p:sp>
      <p:sp>
        <p:nvSpPr>
          <p:cNvPr id="8" name="Rectangle 7"/>
          <p:cNvSpPr/>
          <p:nvPr/>
        </p:nvSpPr>
        <p:spPr>
          <a:xfrm>
            <a:off x="4895528" y="241761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/>
              <a:t>S njega se prostire pogled na veći dio zaljeva Guanabara te na Atlantski ocean</a:t>
            </a:r>
            <a:endParaRPr lang="hr-HR" sz="2000" dirty="0"/>
          </a:p>
          <a:p>
            <a:r>
              <a:rPr lang="hr-HR" sz="2000" dirty="0"/>
              <a:t> i poznatu plažu Copacabanu.</a:t>
            </a: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7704348" y="163983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39.6 m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237329" y="1052736"/>
            <a:ext cx="389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Rješenje zadatka                    otkrit će ti njegovu visinu. </a:t>
            </a:r>
          </a:p>
        </p:txBody>
      </p:sp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270261"/>
              </p:ext>
            </p:extLst>
          </p:nvPr>
        </p:nvGraphicFramePr>
        <p:xfrm>
          <a:off x="6912260" y="1031543"/>
          <a:ext cx="904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3" name="Equation" r:id="rId5" imgW="901440" imgH="393480" progId="Equation.3">
                  <p:embed/>
                </p:oleObj>
              </mc:Choice>
              <mc:Fallback>
                <p:oleObj name="Equation" r:id="rId5" imgW="901440" imgH="393480" progId="Equation.3">
                  <p:embed/>
                  <p:pic>
                    <p:nvPicPr>
                      <p:cNvPr id="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2260" y="1031543"/>
                        <a:ext cx="904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763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err="1"/>
              <a:t>Motori</a:t>
            </a:r>
            <a:r>
              <a:rPr lang="en-US" sz="2400" dirty="0"/>
              <a:t> </a:t>
            </a:r>
            <a:r>
              <a:rPr lang="en-US" sz="2400" dirty="0" err="1"/>
              <a:t>aviona</a:t>
            </a:r>
            <a:r>
              <a:rPr lang="en-US" sz="2400" dirty="0"/>
              <a:t> </a:t>
            </a:r>
            <a:r>
              <a:rPr lang="en-US" sz="2400" dirty="0" err="1"/>
              <a:t>troše</a:t>
            </a:r>
            <a:r>
              <a:rPr lang="en-US" sz="2400" dirty="0"/>
              <a:t> </a:t>
            </a:r>
            <a:r>
              <a:rPr lang="en-US" sz="2400" dirty="0" err="1"/>
              <a:t>gorivo</a:t>
            </a:r>
            <a:r>
              <a:rPr lang="en-US" sz="2400" dirty="0"/>
              <a:t>, </a:t>
            </a:r>
            <a:r>
              <a:rPr lang="en-US" sz="2400" dirty="0" err="1"/>
              <a:t>koje</a:t>
            </a:r>
            <a:r>
              <a:rPr lang="en-US" sz="2400" dirty="0"/>
              <a:t> se </a:t>
            </a:r>
            <a:r>
              <a:rPr lang="en-US" sz="2400" dirty="0" err="1"/>
              <a:t>naziva</a:t>
            </a:r>
            <a:r>
              <a:rPr lang="en-US" sz="2400" dirty="0"/>
              <a:t> </a:t>
            </a:r>
            <a:r>
              <a:rPr lang="en-US" sz="2400" dirty="0" err="1"/>
              <a:t>kerozin</a:t>
            </a:r>
            <a:r>
              <a:rPr lang="en-US" sz="2400" dirty="0"/>
              <a:t>. </a:t>
            </a:r>
            <a:r>
              <a:rPr lang="en-US" sz="2400" dirty="0" err="1"/>
              <a:t>Mjerna</a:t>
            </a:r>
            <a:r>
              <a:rPr lang="en-US" sz="2400" dirty="0"/>
              <a:t> </a:t>
            </a:r>
            <a:r>
              <a:rPr lang="en-US" sz="2400" dirty="0" err="1"/>
              <a:t>jedinica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volumen</a:t>
            </a:r>
            <a:r>
              <a:rPr lang="en-US" sz="2400" dirty="0"/>
              <a:t> </a:t>
            </a:r>
            <a:r>
              <a:rPr lang="en-US" sz="2400" dirty="0" err="1"/>
              <a:t>kerozina</a:t>
            </a:r>
            <a:r>
              <a:rPr lang="en-US" sz="2400" dirty="0"/>
              <a:t> je </a:t>
            </a:r>
            <a:r>
              <a:rPr lang="en-US" sz="2400" dirty="0" err="1"/>
              <a:t>galon</a:t>
            </a:r>
            <a:r>
              <a:rPr lang="en-US" sz="2400" dirty="0"/>
              <a:t>.</a:t>
            </a:r>
            <a:r>
              <a:rPr lang="hr-HR" sz="2400" dirty="0"/>
              <a:t> 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Dopuni</a:t>
            </a:r>
            <a:r>
              <a:rPr lang="en-US" sz="2400" dirty="0"/>
              <a:t> </a:t>
            </a:r>
            <a:r>
              <a:rPr lang="en-US" sz="2400" dirty="0" err="1"/>
              <a:t>rečenice</a:t>
            </a:r>
            <a:r>
              <a:rPr lang="en-US" sz="2400" dirty="0"/>
              <a:t>, </a:t>
            </a:r>
            <a:r>
              <a:rPr lang="en-US" sz="2400" dirty="0" err="1"/>
              <a:t>tako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</a:t>
            </a:r>
            <a:r>
              <a:rPr lang="en-US" sz="2400" dirty="0" err="1"/>
              <a:t>budu</a:t>
            </a:r>
            <a:r>
              <a:rPr lang="en-US" sz="2400" dirty="0"/>
              <a:t> </a:t>
            </a:r>
            <a:r>
              <a:rPr lang="en-US" sz="2400" dirty="0" err="1"/>
              <a:t>točne</a:t>
            </a:r>
            <a:r>
              <a:rPr lang="en-US" sz="2400" dirty="0"/>
              <a:t>, </a:t>
            </a:r>
            <a:r>
              <a:rPr lang="en-US" sz="2400" dirty="0" err="1"/>
              <a:t>koristeći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tablice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Za</a:t>
            </a:r>
            <a:r>
              <a:rPr lang="en-US" sz="2400" dirty="0"/>
              <a:t> put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Zagreba</a:t>
            </a:r>
            <a:r>
              <a:rPr lang="en-US" sz="2400" dirty="0"/>
              <a:t> do </a:t>
            </a:r>
            <a:r>
              <a:rPr lang="hr-HR" sz="2400" dirty="0"/>
              <a:t>Sao Paola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potrošeno</a:t>
            </a:r>
            <a:r>
              <a:rPr lang="en-US" sz="2400" dirty="0"/>
              <a:t> je ______ </a:t>
            </a:r>
            <a:r>
              <a:rPr lang="en-US" sz="2400" dirty="0" err="1"/>
              <a:t>galona</a:t>
            </a:r>
            <a:r>
              <a:rPr lang="en-US" sz="2400" dirty="0"/>
              <a:t> </a:t>
            </a:r>
            <a:r>
              <a:rPr lang="en-US" sz="2400" dirty="0" err="1"/>
              <a:t>kerozina</a:t>
            </a:r>
            <a:r>
              <a:rPr lang="en-US" sz="2400" dirty="0"/>
              <a:t>, </a:t>
            </a:r>
          </a:p>
          <a:p>
            <a:r>
              <a:rPr lang="en-US" sz="2400" dirty="0"/>
              <a:t>a to je ________ </a:t>
            </a:r>
            <a:r>
              <a:rPr lang="en-US" sz="2400" dirty="0" err="1"/>
              <a:t>litara</a:t>
            </a:r>
            <a:r>
              <a:rPr lang="en-US" sz="2400" dirty="0"/>
              <a:t> </a:t>
            </a:r>
          </a:p>
          <a:p>
            <a:r>
              <a:rPr lang="en-US" sz="2400" dirty="0"/>
              <a:t>u </a:t>
            </a:r>
            <a:r>
              <a:rPr lang="en-US" sz="2400" dirty="0" err="1"/>
              <a:t>vrijednosti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________ </a:t>
            </a:r>
            <a:r>
              <a:rPr lang="en-US" sz="2400"/>
              <a:t>kn.</a:t>
            </a:r>
            <a:endParaRPr lang="hr-HR" sz="2400"/>
          </a:p>
          <a:p>
            <a:endParaRPr lang="hr-HR" sz="2400" dirty="0"/>
          </a:p>
          <a:p>
            <a:r>
              <a:rPr lang="hr-HR" sz="2400" dirty="0">
                <a:latin typeface="Calibri" pitchFamily="34" charset="0"/>
              </a:rPr>
              <a:t>Udaljenost Zagreb – Sao Paolo je </a:t>
            </a:r>
            <a:r>
              <a:rPr lang="hr-HR" sz="2400" dirty="0"/>
              <a:t>9963 km</a:t>
            </a:r>
            <a:r>
              <a:rPr lang="hr-HR" sz="2400" b="1" dirty="0"/>
              <a:t>,</a:t>
            </a:r>
          </a:p>
          <a:p>
            <a:r>
              <a:rPr lang="hr-HR" sz="2400" b="1" dirty="0"/>
              <a:t> </a:t>
            </a:r>
            <a:r>
              <a:rPr lang="hr-HR" sz="2400" dirty="0"/>
              <a:t>a let traje 11 sati 30 minuta.</a:t>
            </a:r>
          </a:p>
          <a:p>
            <a:endParaRPr lang="en-US" sz="2400" dirty="0">
              <a:latin typeface="Calibri" pitchFamily="34" charset="0"/>
            </a:endParaRPr>
          </a:p>
        </p:txBody>
      </p:sp>
      <p:pic>
        <p:nvPicPr>
          <p:cNvPr id="7171" name="Picture 4" descr="https://encrypted-tbn2.gstatic.com/images?q=tbn:ANd9GcQsealkPN5rvc_yb4ia5kGUF8NZt15dSwPxX4g1YFhdkMBsNkq6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8006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142252"/>
              </p:ext>
            </p:extLst>
          </p:nvPr>
        </p:nvGraphicFramePr>
        <p:xfrm>
          <a:off x="251520" y="1628800"/>
          <a:ext cx="8001000" cy="1463040"/>
        </p:xfrm>
        <a:graphic>
          <a:graphicData uri="http://schemas.openxmlformats.org/drawingml/2006/table">
            <a:tbl>
              <a:tblPr/>
              <a:tblGrid>
                <a:gridCol w="800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-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galon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je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3.7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litara.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galon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košta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3.20 dolara</a:t>
                      </a: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dolar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je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5.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kn.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rosječna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potrošnja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300 galona </a:t>
                      </a:r>
                      <a:r>
                        <a:rPr kumimoji="0" lang="hr-H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kerozina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po </a:t>
                      </a: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satu vožnje.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79712" y="4365104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3450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1640" y="4797152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13041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3768" y="5157192"/>
            <a:ext cx="10801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61824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24" y="698815"/>
            <a:ext cx="8229600" cy="796950"/>
          </a:xfrm>
        </p:spPr>
        <p:txBody>
          <a:bodyPr>
            <a:noAutofit/>
          </a:bodyPr>
          <a:lstStyle/>
          <a:p>
            <a:pPr algn="l"/>
            <a:r>
              <a:rPr lang="hr-HR" sz="2400" dirty="0"/>
              <a:t>Na SP u Brazil kvalificirale su se 32 momčadi. Odredi koje su zastave osnosimetrične i na njima istakni os simetrije.</a:t>
            </a:r>
          </a:p>
        </p:txBody>
      </p:sp>
      <p:pic>
        <p:nvPicPr>
          <p:cNvPr id="18434" name="Picture 2" descr="http://upload.wikimedia.org/wikipedia/commons/thumb/0/05/Flag_of_Brazil.svg/720px-Flag_of_Brazi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8550" y="5692538"/>
            <a:ext cx="894956" cy="626469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thumb/9/9e/Flag_of_Japan.svg/900px-Flag_of_Japa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840" y="2053396"/>
            <a:ext cx="867644" cy="578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438" name="Picture 6" descr="http://upload.wikimedia.org/wikipedia/commons/thumb/b/b9/Flag_of_Australia.svg/1280px-Flag_of_Australi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191" y="5765893"/>
            <a:ext cx="1152125" cy="576063"/>
          </a:xfrm>
          <a:prstGeom prst="rect">
            <a:avLst/>
          </a:prstGeom>
          <a:noFill/>
        </p:spPr>
      </p:pic>
      <p:pic>
        <p:nvPicPr>
          <p:cNvPr id="18440" name="Picture 8" descr="http://upload.wikimedia.org/wikipedia/commons/thumb/c/ca/Flag_of_Iran.svg/1575px-Flag_of_Ira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6027" y="2095572"/>
            <a:ext cx="1008611" cy="576064"/>
          </a:xfrm>
          <a:prstGeom prst="rect">
            <a:avLst/>
          </a:prstGeom>
          <a:noFill/>
        </p:spPr>
      </p:pic>
      <p:pic>
        <p:nvPicPr>
          <p:cNvPr id="18442" name="Picture 10" descr="http://upload.wikimedia.org/wikipedia/commons/thumb/8/8b/Flag_of_South_Korea_%28bordered%29.svg/900px-Flag_of_South_Korea_%28bordered%29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9409" y="2112415"/>
            <a:ext cx="864096" cy="576064"/>
          </a:xfrm>
          <a:prstGeom prst="rect">
            <a:avLst/>
          </a:prstGeom>
          <a:noFill/>
        </p:spPr>
      </p:pic>
      <p:pic>
        <p:nvPicPr>
          <p:cNvPr id="18444" name="Picture 12" descr="http://upload.wikimedia.org/wikipedia/commons/thumb/2/20/Flag_of_the_Netherlands.svg/900px-Flag_of_the_Netherlands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288" y="2112415"/>
            <a:ext cx="731819" cy="487879"/>
          </a:xfrm>
          <a:prstGeom prst="rect">
            <a:avLst/>
          </a:prstGeom>
          <a:noFill/>
        </p:spPr>
      </p:pic>
      <p:pic>
        <p:nvPicPr>
          <p:cNvPr id="18446" name="Picture 14" descr="http://upload.wikimedia.org/wikipedia/commons/thumb/0/03/Flag_of_Italy.svg/1500px-Flag_of_Italy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5884" y="5706882"/>
            <a:ext cx="843224" cy="561936"/>
          </a:xfrm>
          <a:prstGeom prst="rect">
            <a:avLst/>
          </a:prstGeom>
          <a:noFill/>
        </p:spPr>
      </p:pic>
      <p:pic>
        <p:nvPicPr>
          <p:cNvPr id="18448" name="Picture 16" descr="http://upload.wikimedia.org/wikipedia/commons/thumb/f/f2/Flag_of_Costa_Rica.svg/1000px-Flag_of_Costa_Rica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112" y="2053396"/>
            <a:ext cx="972526" cy="583516"/>
          </a:xfrm>
          <a:prstGeom prst="rect">
            <a:avLst/>
          </a:prstGeom>
          <a:noFill/>
        </p:spPr>
      </p:pic>
      <p:pic>
        <p:nvPicPr>
          <p:cNvPr id="18450" name="Picture 18" descr="http://upload.wikimedia.org/wikipedia/commons/thumb/a/a4/Flag_of_the_United_States.svg/1235px-Flag_of_the_United_States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49556" y="2064115"/>
            <a:ext cx="1094522" cy="576064"/>
          </a:xfrm>
          <a:prstGeom prst="rect">
            <a:avLst/>
          </a:prstGeom>
          <a:noFill/>
        </p:spPr>
      </p:pic>
      <p:pic>
        <p:nvPicPr>
          <p:cNvPr id="18452" name="Picture 20" descr="http://upload.wikimedia.org/wikipedia/commons/thumb/1/1a/Flag_of_Argentina.svg/800px-Flag_of_Argentina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2959360"/>
            <a:ext cx="851248" cy="532030"/>
          </a:xfrm>
          <a:prstGeom prst="rect">
            <a:avLst/>
          </a:prstGeom>
          <a:noFill/>
        </p:spPr>
      </p:pic>
      <p:pic>
        <p:nvPicPr>
          <p:cNvPr id="18454" name="Picture 22" descr="http://upload.wikimedia.org/wikipedia/commons/thumb/9/92/Flag_of_Belgium_%28civil%29.svg/450px-Flag_of_Belgium_%28civil%29.sv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77284" y="2951747"/>
            <a:ext cx="864096" cy="576064"/>
          </a:xfrm>
          <a:prstGeom prst="rect">
            <a:avLst/>
          </a:prstGeom>
          <a:noFill/>
        </p:spPr>
      </p:pic>
      <p:pic>
        <p:nvPicPr>
          <p:cNvPr id="18456" name="Picture 24" descr="http://upload.wikimedia.org/wikipedia/commons/thumb/f/f3/Flag_of_Switzerland.svg/1000px-Flag_of_Switzerland.sv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48549" y="2946983"/>
            <a:ext cx="648072" cy="648072"/>
          </a:xfrm>
          <a:prstGeom prst="rect">
            <a:avLst/>
          </a:prstGeom>
          <a:noFill/>
        </p:spPr>
      </p:pic>
      <p:pic>
        <p:nvPicPr>
          <p:cNvPr id="18458" name="Picture 26" descr="http://upload.wikimedia.org/wikipedia/commons/thumb/b/ba/Flag_of_Germany.svg/1000px-Flag_of_Germany.sv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00268" y="2941381"/>
            <a:ext cx="869371" cy="521623"/>
          </a:xfrm>
          <a:prstGeom prst="rect">
            <a:avLst/>
          </a:prstGeom>
          <a:noFill/>
        </p:spPr>
      </p:pic>
      <p:pic>
        <p:nvPicPr>
          <p:cNvPr id="18460" name="Picture 28" descr="http://upload.wikimedia.org/wikipedia/commons/thumb/2/21/Flag_of_Colombia.svg/900px-Flag_of_Colombia.svg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54392" y="2095572"/>
            <a:ext cx="754010" cy="502673"/>
          </a:xfrm>
          <a:prstGeom prst="rect">
            <a:avLst/>
          </a:prstGeom>
          <a:noFill/>
        </p:spPr>
      </p:pic>
      <p:pic>
        <p:nvPicPr>
          <p:cNvPr id="18462" name="Picture 30" descr="http://upload.wikimedia.org/wikipedia/commons/thumb/f/fa/Flag_of_Russian_Federation_%28bordered%29.svg/450px-Flag_of_Russian_Federation_%28bordered%29.sv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52318" y="2905491"/>
            <a:ext cx="756084" cy="504056"/>
          </a:xfrm>
          <a:prstGeom prst="rect">
            <a:avLst/>
          </a:prstGeom>
          <a:noFill/>
        </p:spPr>
      </p:pic>
      <p:pic>
        <p:nvPicPr>
          <p:cNvPr id="18464" name="Picture 32" descr="http://upload.wikimedia.org/wikipedia/commons/thumb/b/bf/Flag_of_Bosnia_and_Herzegovina.svg/800px-Flag_of_Bosnia_and_Herzegovina.svg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7544" y="2924944"/>
            <a:ext cx="1067272" cy="533636"/>
          </a:xfrm>
          <a:prstGeom prst="rect">
            <a:avLst/>
          </a:prstGeom>
          <a:noFill/>
        </p:spPr>
      </p:pic>
      <p:pic>
        <p:nvPicPr>
          <p:cNvPr id="18466" name="Picture 34" descr="http://upload.wikimedia.org/wikipedia/commons/thumb/a/a9/Flag_of_England_%28bordered%29.svg/800px-Flag_of_England_%28bordered%29.svg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65480" y="3778361"/>
            <a:ext cx="888403" cy="533042"/>
          </a:xfrm>
          <a:prstGeom prst="rect">
            <a:avLst/>
          </a:prstGeom>
          <a:noFill/>
        </p:spPr>
      </p:pic>
      <p:pic>
        <p:nvPicPr>
          <p:cNvPr id="18468" name="Picture 36" descr="http://upload.wikimedia.org/wikipedia/commons/thumb/9/9a/Flag_of_Spain.svg/750px-Flag_of_Spain.svg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08982" y="3066596"/>
            <a:ext cx="756084" cy="504056"/>
          </a:xfrm>
          <a:prstGeom prst="rect">
            <a:avLst/>
          </a:prstGeom>
          <a:noFill/>
        </p:spPr>
      </p:pic>
      <p:pic>
        <p:nvPicPr>
          <p:cNvPr id="18470" name="Picture 38" descr="http://upload.wikimedia.org/wikipedia/commons/thumb/d/d3/Flag_of_Chile_%28bordered%29.svg/600px-Flag_of_Chile_%28bordered%29.svg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47356" y="3778361"/>
            <a:ext cx="864096" cy="576064"/>
          </a:xfrm>
          <a:prstGeom prst="rect">
            <a:avLst/>
          </a:prstGeom>
          <a:noFill/>
        </p:spPr>
      </p:pic>
      <p:pic>
        <p:nvPicPr>
          <p:cNvPr id="18472" name="Picture 40" descr="http://upload.wikimedia.org/wikipedia/commons/thumb/e/e8/Flag_of_Ecuador.svg/1440px-Flag_of_Ecuador.svg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19465" y="3784891"/>
            <a:ext cx="941612" cy="627503"/>
          </a:xfrm>
          <a:prstGeom prst="rect">
            <a:avLst/>
          </a:prstGeom>
          <a:noFill/>
        </p:spPr>
      </p:pic>
      <p:pic>
        <p:nvPicPr>
          <p:cNvPr id="18474" name="Picture 42" descr="http://upload.wikimedia.org/wikipedia/commons/thumb/8/82/Flag_of_Honduras.svg/1000px-Flag_of_Honduras.svg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372200" y="3826533"/>
            <a:ext cx="1008112" cy="504056"/>
          </a:xfrm>
          <a:prstGeom prst="rect">
            <a:avLst/>
          </a:prstGeom>
          <a:noFill/>
        </p:spPr>
      </p:pic>
      <p:pic>
        <p:nvPicPr>
          <p:cNvPr id="18476" name="Picture 44" descr="http://upload.wikimedia.org/wikipedia/commons/thumb/7/79/Flag_of_Nigeria.svg/1920px-Flag_of_Nigeria.svg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042215" y="3853559"/>
            <a:ext cx="939345" cy="469387"/>
          </a:xfrm>
          <a:prstGeom prst="rect">
            <a:avLst/>
          </a:prstGeom>
          <a:noFill/>
        </p:spPr>
      </p:pic>
      <p:pic>
        <p:nvPicPr>
          <p:cNvPr id="18478" name="Picture 46" descr="http://upload.wikimedia.org/wikipedia/commons/thumb/f/fe/Flag_of_C%C3%B4te_d%27Ivoire.svg/450px-Flag_of_C%C3%B4te_d%27Ivoire.svg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742588" y="3732083"/>
            <a:ext cx="972108" cy="648072"/>
          </a:xfrm>
          <a:prstGeom prst="rect">
            <a:avLst/>
          </a:prstGeom>
          <a:noFill/>
        </p:spPr>
      </p:pic>
      <p:pic>
        <p:nvPicPr>
          <p:cNvPr id="18480" name="Picture 48" descr="http://upload.wikimedia.org/wikipedia/commons/thumb/4/4f/Flag_of_Cameroon.svg/600px-Flag_of_Cameroon.svg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11560" y="3717032"/>
            <a:ext cx="818456" cy="545637"/>
          </a:xfrm>
          <a:prstGeom prst="rect">
            <a:avLst/>
          </a:prstGeom>
          <a:noFill/>
        </p:spPr>
      </p:pic>
      <p:pic>
        <p:nvPicPr>
          <p:cNvPr id="18482" name="Picture 50" descr="http://upload.wikimedia.org/wikipedia/commons/thumb/1/19/Flag_of_Ghana.svg/450px-Flag_of_Ghana.svg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59760" y="4728457"/>
            <a:ext cx="901874" cy="601249"/>
          </a:xfrm>
          <a:prstGeom prst="rect">
            <a:avLst/>
          </a:prstGeom>
          <a:noFill/>
        </p:spPr>
      </p:pic>
      <p:pic>
        <p:nvPicPr>
          <p:cNvPr id="18484" name="Picture 52" descr="Datoteka:Flag of Algeria (bordered).sv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79442" y="4744969"/>
            <a:ext cx="864636" cy="576064"/>
          </a:xfrm>
          <a:prstGeom prst="rect">
            <a:avLst/>
          </a:prstGeom>
          <a:noFill/>
        </p:spPr>
      </p:pic>
      <p:pic>
        <p:nvPicPr>
          <p:cNvPr id="18486" name="Picture 54" descr="http://upload.wikimedia.org/wikipedia/commons/thumb/5/5c/Flag_of_Greece.svg/600px-Flag_of_Greece.svg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204388" y="4789731"/>
            <a:ext cx="864096" cy="576064"/>
          </a:xfrm>
          <a:prstGeom prst="rect">
            <a:avLst/>
          </a:prstGeom>
          <a:noFill/>
        </p:spPr>
      </p:pic>
      <p:pic>
        <p:nvPicPr>
          <p:cNvPr id="18488" name="Picture 56" descr="http://upload.wikimedia.org/wikipedia/commons/thumb/1/1b/Flag_of_Croatia.svg/1200px-Flag_of_Croatia.svg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324269" y="4781797"/>
            <a:ext cx="1152128" cy="576064"/>
          </a:xfrm>
          <a:prstGeom prst="rect">
            <a:avLst/>
          </a:prstGeom>
          <a:noFill/>
        </p:spPr>
      </p:pic>
      <p:pic>
        <p:nvPicPr>
          <p:cNvPr id="18490" name="Picture 58" descr="http://upload.wikimedia.org/wikipedia/commons/thumb/5/5c/Flag_of_Portugal.svg/600px-Flag_of_Portugal.svg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808137" y="4744969"/>
            <a:ext cx="864096" cy="576064"/>
          </a:xfrm>
          <a:prstGeom prst="rect">
            <a:avLst/>
          </a:prstGeom>
          <a:noFill/>
        </p:spPr>
      </p:pic>
      <p:pic>
        <p:nvPicPr>
          <p:cNvPr id="18492" name="Picture 60" descr="http://upload.wikimedia.org/wikipedia/commons/thumb/c/c3/Flag_of_France.svg/900px-Flag_of_France.svg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266264" y="4789731"/>
            <a:ext cx="864096" cy="576064"/>
          </a:xfrm>
          <a:prstGeom prst="rect">
            <a:avLst/>
          </a:prstGeom>
          <a:noFill/>
        </p:spPr>
      </p:pic>
      <p:pic>
        <p:nvPicPr>
          <p:cNvPr id="18494" name="Picture 62" descr="http://upload.wikimedia.org/wikipedia/commons/2/2c/Flag_of_Uruguay._%28bordered%29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09193" y="5737617"/>
            <a:ext cx="980080" cy="648071"/>
          </a:xfrm>
          <a:prstGeom prst="rect">
            <a:avLst/>
          </a:prstGeom>
          <a:noFill/>
        </p:spPr>
      </p:pic>
      <p:pic>
        <p:nvPicPr>
          <p:cNvPr id="18496" name="Picture 64" descr="http://upload.wikimedia.org/wikipedia/commons/thumb/f/fc/Flag_of_Mexico.svg/1400px-Flag_of_Mexico.svg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189002" y="5711577"/>
            <a:ext cx="1152128" cy="658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8" name="AutoShape 34" descr="data:image/jpeg;base64,/9j/4AAQSkZJRgABAQAAAQABAAD/2wCEAAkGBhAPERMUDw0OEhUUEBcVEBQYFBUVFhYPFhsVFBQVFhUXHSYeFxkjGRUXHy8gJCcpLCwsFR4xNTAqNSYrLCkBCQoKDQwMFAwMFCkYFBgpKSkpKSkpKSkpKSkpKSkpKSkpKSkpKSkpKSkpKSkpKSkpKSkpKSkpKSkpKSkpKSkpKf/AABEIAJ8BPgMBIgACEQEDEQH/xAAbAAEBAAMBAQEAAAAAAAAAAAAFBAEDBgIAB//EAD4QAAEDAQQFBwkIAwEBAAAAAAEAAgMRBAUSIRMxM3KxBhVBUVNxkSIyNFSBocHR8BQjUmFkgpKyFnPCJEL/xAAUAQEAAAAAAAAAAAAAAAAAAAAA/8QAFBEBAAAAAAAAAAAAAAAAAAAAAP/aAAwDAQACEQMRAD8A/X+UGwO8OKvh81u6OCBvRlpEZ0roy2orTXXo6FVHHbKCj4qUFO7wQKTeae4o/k9sRvFa3x2yhq+KlM+7wUt1NtJjGidGG1NK669PQg6FFWD0mf2fBfaO2/jh+vYobM20aaTC6PHljJ1flTJB0aKvH0iDvPwX2jtv44fr2KG1ttGlixujx54Kah11yQdGjuUGwd3t4ha9Hbfxw/XsUl6MtIjOldGW1Faa61y6EDln8xu6OC9Saj3FExR2zCKPipQU7vBZfHbaGr4dX10INnJ3YjeKTXO3U20mP7p0YbU69denoVmjtv44fr2IPrF6VNuj/lLLnLO20aeTC6PHQYz0Uy1Zdyu0dt/HD9exB9eu3s+8eLUquctrbRpIsbo8VTo6aq5Vrl3K7R238cP17EG2/tg/vb/YKqybNm43gENebLSI3aV0ZblWmvWKdHWt0DLZhbhfFTCKd1MuhAwdSL5ObH95+CwY7b+OH69ijultoMf3Low3EdeuuX5IOiRVk9Lm3BwavtHbfxw/XsUMDbRp5MLo9JhGM9FPJpTLuQdGir221n3zxavtHbfxw/XsUNubaNJFjdGXYjo6aq5a8u5B0agv3YP/AG/2C06O2/jh+vYpbyZahG7SujLcq016xTo60DNi2bNxvALaUPZ2WzA3C+KmEYe6mXQvZjtv44fr2IM8nNkd88AlVzl0ttBYdC6MNxHXrrl+St0dt/HD9exBmzely7g4NSq5yFto078Lo9JhGI9FPJ1Zdyu0dt/HD9exB9e+1s+/8WpVc5bm2jHFpHRl2L7umquWvLuV2jtv44fr2IN1+bB/s4hUWHZs3G8Ah7xZahG7SOjLcq016xTo61tszLXgbhfFTCMPdTLoQMovk5snf7DwCxo7b+OH69iiultoLDoXRgYzWuvFQfkgR5QbA7w4q+HzW7o4IG9LzMkZaYJGZjMg04KqO+nAAfZptQ6D8kCk3mnuKP5PbEbxWt99OIP/AJptR6D8lLdV5mOMNEEj8zmAacEHQoqwekz+z4LHPbvVZvA/JRWW8S2aR2hkOKnkgGo78kHRoq8fSIO8/BY57d6rN4H5KK13iXSxO0Mgw1o0jN3dkg6NHcoNg7vbxC1c9u9Vm8D8lLel5mSMtMEjKkZkGmR7kDln8xu6OC9Saj3FExXy4NA+zTGgHQfksuvp1D/5ptXUfkg2cndiN4pNc7dV5GOPCIZH5k1Ay4Kznt3qs3gfkg+sXpU26P8AlLLnLPeJbPI/QyHEB5I1jVry/JW89u9Vm8D8kGb129n3jxalVzltvEvkicYZG4SSARm7Vqy/JW89u9Vm8D8kG6/tg/vb/YKqybNm43gENed6Okjc0wSNrTMg0FCD1LdBfLg1o+zSmjQK0OdB3IGCi+Tmx/efgsG+3eqzeB+Sjum8THHhEMj/ACiagGnR+SDokVZPS5twcGrHPbvVZvA/JRQXiRPI/QyEuaBhpmPN15fl70HRoq9ttZ988WrHPbvVZvA/JRW68S+SJxhkbhcSARm7VkMvy96Do1Bfuwf+3+wWjnt3qs3gfkpryvR0kbmmCRtaZkGgzB6kDNi2bNxvALaUPZ74c1jR9mlNGgVoc6DXqXvnt3qs3gfkgzyc2R3zwCVXOXTeJjYQIZH+UTUA06MtSt57d6rN4H5IM2b0uXcHBqVXOQ3iRO9+hkJLQMPSPNzOX5e9W89u9Vm8D8kGb32tn3/i1KrnLdeJe+ImGRuF1QCM3ashl+St57d6rN4H5IN9+bB/s4hUWHZs3G8Ah7xvRz43NMEja0zINBmD1LbZr4c1jR9mlNGgVANDQa9SBlF8nNk7/YeAWOe3eqzeB+Sium8TGwgQyP8AKJqAadGWpAjyg2B3hxV8Pmt3RwRF9XhE+IhkgJqMvarIr2hDRWVuodaCubzT3FH8ntiN4rbJe0JB+9bqPWorlvCKOIB8gBqckDaKsHpM/s+Cp53g7VvvR1jt8bZ5XF4DXUwnrQOoq8fSIO8/BU87wdq33o63W+N00Lg8ENJxHqQOo7lBsHd7eIW3neDtW+9Q3zeET4i1kgJqMvagWs/mN3RwXqTUe4qKG9oQ1oMrcmiuvqWX3tBQ/et1fmg1cndiN4pNCXJb4o4gHvAOI5K/neDtW+9BLYvSpt0f8pZA2S3Ri0SuLwGuAoevUkud4O1b70E167ez7x4tSqCvG3xulhLXghrjiPUPJSPO8Hat96DXf2wf3t/sFVZNmzcbwCMvi8Ynwua2QEmlB7QVTZr1hDGgytqGgHXrogvKL5ObH954BUG94O1b71Bcdvjjio94acRNPyyQOIqyelzbg4MVPO8Hat96Os9vjFpkeXjCWih6zRvyQOoq9ttZ988WqnneDtW+9HXjb43SwlrwQ1xLj1CrfkgdUF+7B/7f7Be+d4O1b71He94xPhc1sgJNKDPrBQJWLZs3G8AtpR9lvWEMYDK2oYAdeui2m94O1b70E3JzZHfPAJVB3Hb444yHvAOMmn5ZJDneDtW+9BNZvS5dwcGJVBQW+MWmR5eMJYAD1nyfkked4O1b70E177Wz7/xalUFeVvjdJCWvBDX1ceoVaked4O1b70Hi/Ng/2cQqLDs2bjeAR17XjE+JzWyAk0oM+sLfZL0haxgMrQQwA69dECCL5ObJ3+w8Aqed4O1b70dclvjjjIe8NOMn2UCDbfdijZCS2NjTUZgAHWrIrthLR9zHqH/yFp5QbA7w4q+HzW7o4IJpbthwn7mPUf8A5CiuOxRviBdGxxxHMgFLS+ae4o/k9sRvFBVzZD2Mf8QjbFY4zaJmmNpAphFMh3JtFWD0mf2fBBZzZD2Mf8QjbfY4xPCBG0Ak4hTI6tabRV4+kQd5+CCzmyHsY/4hQX3Yo2QktjY01GYAB1phHcoNg7vbxCDZDdsJa2sMfmj/AOR1L0+7YaH7mPV+ELfZ/MbujgvUmo9xQD3HYo3xAvjY44jmQCkObIexj/iFNyd2I3ik0AdkscZtMrTG0tAFBTIebqCT5sh7GP8AiFFYvSpt0f8AKWQCXlY42ywBsbQHOOIAZHzdaS5sh7GP+IUd67ez7x4tSqAi+bDGyFxbGwGraEAA6wqbNd0JY0mJhJYK5DXReb+2D+9v9gqrJs2bjeAQazdkPYx/xCOuGxxviq+NrjiOZFcsk0UXyc2P7z8EFfNkPYx/xCOs1jjNplaY24Q0UFMgaN6E2irJ6XNuDg1BZzZD2Mf8QjbyscbZYA2NoDnHEANYq3X4ptFXttrPvni1BZzZD2Mf8Qor4sMTYXFsbARShAAOsJZQX7sH/t/sEH1ku6IsYTEwksBOQ10C2m7Iexj/AIhbLFs2bjeAW0oBbiscb4yXxtccZFSK5UCR5sh7GP8AiFJyc2R3zwCVQCWexxm0yNMbcIYCBTIHyehJc2Q9jH/EKOzely7g4NSqAS87HG2SANjaA59HADWKt1pLmyHsY/4hR3vtbPv/ABalUBN72GJsLi2NgIpQgCusLfY7uiMbCYmEljSTQa6BfX5sH+ziFRYdmzcbwCDxzZD2Mf8AEI64rHG+Ml8bXHGRUiuVAmkXyc2Tv9h4BBHet0iKMuEkjsxkTlmqo7haQDppswOkfJbeUGwO8OKvh81u6OCAuS4WgE6abV1j5KW6rpEsYcZJG5nIHJPTeae4o/k9sRvFB5/x9vbTeI+Shst1h00jNJIMNMwcz3ro0VYPSZ/Z8EH3+Pt7abxHyUNrusMlibpJDirmTmO5dGirx9Ig7z8EH3+Pt7abxHyUl6XSIoy4SSOoRkTlmV0CO5QbB3e3iEGiK4WloOmlzAOsfJZfcDQD99Nq6x8knZ/MbujgvUmo9xQAXVdQljxGSRuZFAclZ/j7e2m8R8l65O7EbxSaDnLPdgdPIzSSDCBnXM6tfirv8fb203iPksWL0qbdH/KWQc5bbrDJIm6SQ4yRUnMatXirv8fb203iPkvr129n3jxalUAF53QI4nOEsjqUyJyzIC3QXE1zWnTSirQdY6Qqb+2D+9v9gqrJs2bjeAQHm4G9tN4j5KO6LrEseIySN8oigOXQuhKL5ObH95+CD7/H29tN4j5KGC6w6eRmkkGFoNa5muHX4ro0VZPS5twcGoPv8fb203iPkobddYZJE3SSHG4ipOY1avFdGir221n3zxag+/x9vbTeI+SlvK6BHG5wlkNKZE5ZkBPqC/dg/wDb/YIJbPcbXMadNKKtBpUdIXs3A3tpvEfJIWLZs3G8AtpQc9dN1iVhcZJG+URQHLoVv+Pt7abxHyX3JzZHfPAJVBzkN1gzvZpJPJaDWuZ83X4q7/H29tN4j5L6zely7g4NSqDnLfdYY+JukkON1Kk5jVq8Vd/j7e2m8R8l9e+1s+/8WpVADeNziONzhLIaUyJFNYC2Wa42uY06aUVaDQEUzCrvzYP9nEKiw7Nm43gEEPMDe2m8R8lDdN1iVhJkkbR5FAcuhdEi+Tmyd/sPAIIr0Fp0Z0pZhqK0116FVGLbQUMVKCmrUt3KDYHeHFXw+a3dHBAU8W2hqYqUz1alLdf2nRjRYMNTSuuvSn5vNPcUfye2I3ig10tvXF7lHZvtGmkw4MeWPq/Ki6NFWD0mf2fBB5pbeuL3KO1C0aWLGWY89HTV+dV0aKvH0iDvPwQeaW3ri9ylvMWnRnSmPDUVprrXJdCjuUGwd3t4hBPELZhFDFSgpq1dCy4W2hqYtWepKWfzG7o4L1JqPcUHP3ULTo/uizDU69delV0tvXF7ls5O7EbxSaDm7OLRppMJZjoMfVTLV7lbS29cXuWbF6VNuj/lLIOctotGkixlmKp0dNVcq19yspbeuL3L1eu3s+8eLUqg5+8vtWjdpTHhyrTXrFPet0AtmFuExUwimrVTJVX9sH97f7BVWTZs3G8AgOItvXF7lHdItOj+5LMOI69dcl0RRfJzY/vPwQeaW3ri9yjhFo078JZpMIx9VPJpT3Lo0VZPS5twcGoPNLb1xe5R20WjSRaQsxYjo6aq5a/cujRV7baz754tQeaW3ri9ymvH7Vo3aUx4cq016xT3roFBfuwf+3+wQSQC2YW4TFTCMOrVTJe6W3ri9yRsWzZuN4BbSg526vtOA6Esw4jr11yqrKW3ri9y9cnNkd88AlUHOQi0ad+Es0mEYuqnk6vcrKW3ri9y9Wb0uXcH/KVQc5bhaMcWkLMWL7umrFlr9yspbeuL3L1e+1s+/wDFqVQAXj9q0btIY8OVaa9Yp71ss4tmBuEx0wjDq1UyVl+bB/s4hUWHZs3G8AgPpbeuL3KO6hacB0OCmI1r+LKvwXRFF8nNk7/YeAQRXpeuljLdE9uYzOrJUx37QAfZ5cgFv5QbA7w4q+HzW7o4ICn37UEfZ5dRUt13roow3RPdmTUas0/L5p7ij+T2xG8UGvn/APTyqOzXnhmkfonnFTIax3ro0VYPSZ/Z8EHnn/8ATyqO1XnilidonjDXI6z3Lo0VePpEHefgg88//p5VLed7aSMt0MjakZnVkV0KO5QbB3e3iEE8V+0aBoJTQALLr+qD/wCeXUlLP5jd0cF6k1HuKDn7qvTRR4dE92ZNRqVfP/6eVbOTuxG8Umg5uz3nhmkfonnEPN6Rq1+Ct5//AE8qzYvSpt0f8pZBzdtvPHJE7RPGAk0Os6tXgref/wBPKvV67ez7x4tSqDn7yvbSRuboZG1pmdWRBW6C/MLWjQSmjQK9wVV/bB/e3+wVVk2bNxvAIDjf36eVR3Temijw6J7vKJqNXQuiKL5ObH954BB55/8A08qihvOk736J5xNAw9I83X4LpEVZPS5twcGoPPP/AOnlUdtvPHJE7RPGBxNDrOrV4Lo0Ve22s++eLUHnn/8ATyqa8r30kbm6GRtaZnVkQV0Cgv3YP/b/AGCCSC+8LWjQSmjQK9dAvfP36eVI2LZs3G8AtpQc7dV6aJhbonu8omo1dCs5/wD08q9cnNkd88AlUHOQ3nSd79E84mgYekatfgrOf/08q9Wb0uXcHBiVQc5brzxvidontwOrQ6zq1eCs5/8A08q9XvtbPv8AxalUAF43vpI3N0Mja0zOoZgrZZ77wsaNBIaNAr10CsvvYP8AZxCosOzZuN4BAfz/APp5VHdV6aJhGie6riaj2ZLoii+Tmyd/sPAINd9W6N8RDJGk1GQP5qyK84Q0fes1DpUV9WCJkRLI2g1GY71ZFdUJaPum6ggzLekND96zUelRXJbo2RAPkaDU5Eq2S6oQD903UVFclgjfEC+NpNTmUF/OsPbM8UdY7bGJ5nGRoDqYTXIpHmmDsmI6x2GN08zSxpDaYR1IEudYe2Z4o23W2N08LhI0htcRrq70jzTB2TEdbrDG2aFoY0BxOIdaBLnWHtmeKgvq3RvhIbI0moyB/NXc0wdkxQ31YImREsjaDUZjvQVw3nCGtBlZ5o6fyXp96Q0P3rNXWvMN1wlrSYm+aOCy+6oaH7pmpBFcdujZEA+RrTiORKv51h7Znij7ksEb4qvjaTiOZSHNMHZMQG2S2xi0SuL2hpAoa5HzUnzrD2zPFGWSxRm0StLGloAoOgeakuaYOyYgOvG2xulgLZGkNccRrq83WkudYe2Z4o28bDG2WANY0BzjiHX5vzSPNMHZMQR3xb4nwuDZGknDQA/mCqLNeUIY0GVlQ0A59NFNfF3xMhcWxtBBbQjvCos11wljSYm1LQT30QbTekPbM8UfcVtjZFR8jWnEciejJXm6oOyYj7isMb4qvY1xxEVPVkgR51h7ZnijrNbYxaZXGRuEtFDXI5N+SR5pg7JiOs1hjNplaWNwhooOgGjfmgS51h7ZnijbytsbpYC2RpDXHEa6hVutI80wdkxHXlYY2ywBrGgOccQ6xVvzQJc6w9szxUV8W+J8Lg2RpJpQA/mFZzTB2TFHe93xMhcWxtBFKH2gIN9lvKEMYDKyoYAc+mi2m9Ye2Z4rVZbshLGExNJLAT30W03TB2TEB1xW2NkZD5GtOMmhPRkkedIe2Z4o647DG+Ml7GuOMip6skjzTB2TEB1ntsYtMjjI3CWAA1yJ8n5JLnWHtmeKNs9hjNpkaWNwhgIHQD5PzSPNMHZMQHXnbY3SQFsjSGvq411CrdaS51h7ZnijbysMbZIQ1jQHPo4dYq35pHmmDsmIJL3t8T4XBsjSTSgB/MLdZLyhEbAZWAhgBz6aLRe13xMhcWxtBFKH2hbrJdkJjYTE0ksBPfQINxvWHtmeKOuO2xsjIfI1pxk0J6KBI80wdkxHXHYY3xkvja44yM+qgQVcoNgd4cVfD5rd0cEDel16OMu00jsxkTkqo7jJAP2iXMDpQKS+ae4o/k9sRvFa33GQCftEurrUt1XXpIw7TSNzOQOSDoUVYPSZ/Z8FjmI+sTeKis12YppGaWQYaeUDme9B0aKvH0iDvPwWOYj6zN4qK13ZhlibpZDirmTmO5B0aO5QbB3e3iFq5iPrE3ipb0urRxl2mkdQjInLMoHLP5jd0cF6k1HuKJiuQloP2iXMDpWXXGQD/wCiXV1oNnJ3YjeKTXPXVdmljxaaRuZyByVfMR9Ym8UH1i9Km3R/yllzlnu3FPIzSyDCB5Vczq1+Kt5iPrE3igzeu3s+8eLUquctt24JIm6WQ4yRUnMatXireYj6zN4oN1/bB/e3+wVVk2bNxvAIa87qMcbnaaR1KZE5ZkBboLlLmtP2iUVaDSuqoQMFF8nNj+8/BYNxH1ibxUV03ZpY8Wlkb5RFAcuhB0aKsnpc24ODVjmI+sTeKiguys8jNLIMLQcVczXDr8fcg6NFXttrPvni1Y5iPrE3iorddmCSJulkdjcRUnMatXig6NQX7sH/ALf7BaOYj6zN4qa8rpMcbnaaR1KZE5ZkBAzYtmzcbwC2lD2e5S5jT9olFWg0rqqNS98xH1ibxQZ5ObI754BKrnLpuzSsJ0sjfKIoDl0Zq3mI+sTeKDNm9Ll3BwYlVzkN2VnezSyDC0HFXM+bkfH3K3mI+sTeKDN77Wz7/wAWpVc5brtwPibpZHYnUqTmNWY8VbzEfWZvFBvvzYP9nEKiw7Nm43gEPeN0mONztNI6lMicjmAttmuUuY0/aJRVoNK6qjUgZRfJzZO/2HgFjmI+sTeKium7NKwnSyNo4igOXRmgR5QbA7w4q+HzW7o4IG9DadGdKI8NRWmuvQqYzbKCgipQU7kCs3mnuKP5PbEbxWt5tlDURUpn3eKluo2nRjRCPDU0rrr0oOhRVg9Jn9nwWMVt6ofr2qKzG0aaTCI8eWOur8qIOjRV4+kQd5+CxitvVD9e1RWs2jSxYxHjzwU1fnVB0aO5QbB3e3iFqxW3qh+vapb0Np0Z0ojw1Faa61y96Byz+Y3dHBepNR7iiYjbMIoIqUFO5ZcbbQ1EWr66UGzk7sRvFJrnbqNp0f3Qjw1OvXXpVmK29UP17UH1i9Km3R/yllzlnNo08mEMx0GPqplq9ytxW3qh+vagzeu3s+8eLUquctptGkixiPFU6OmquVa+5W4rb1Q/XtQbr+2D+9v9gqrJs2bjeAQt5m06N2lEeHKtNesU963wG2YW4RFTCKd1MkDB1Ivk5sf3n4LBNt6ofr2qK6TaNH9yI8OI69dckHRoqyelzbg4NWMVt6ofr2qKA2jTyYRHpMIx9VPJpT3IOjRV7baz754tWMVt6ofr2qK3G0aSLGI8WI6Omqvk6/cg6NQX7sH/ALf7BaMVt6ofr2qa8jatG7SiPDlWmvWKe9AzYtmzcbwC2lD2c2zA3CIqYRh7qZL3itvVD9e1Bnk5sjvngEqucuk2jAdCI8OI69dcqq3FbeqH69qDNm9Ll3BwalVzkJtGnfQR6TCMXVTydXuVuK29UP17UGb32tn3/i1KrnLcbRji0gjxYvu6asWWv3K3FbeqH69qDffmwf7OIVFh2bNxvAIe8TatG7SCPDlWmvWKe9bbMbZgbhEVMIw9dKZIGUXyc2Tv9h4BYrbeqH69qiuk2jAdEI6YjWuvFlX4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6" name="TextBox 35"/>
          <p:cNvSpPr txBox="1"/>
          <p:nvPr/>
        </p:nvSpPr>
        <p:spPr>
          <a:xfrm>
            <a:off x="395536" y="26064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Poredaj po veličini stadione na kojima su se igrale utakmice.</a:t>
            </a:r>
          </a:p>
        </p:txBody>
      </p:sp>
      <p:pic>
        <p:nvPicPr>
          <p:cNvPr id="16420" name="Picture 36" descr="Maracana Stadium June 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1728192" cy="1149249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23528" y="407707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Rio de Janeiro – Maracana: 76 935</a:t>
            </a:r>
          </a:p>
        </p:txBody>
      </p:sp>
      <p:pic>
        <p:nvPicPr>
          <p:cNvPr id="16422" name="Picture 38" descr="Brasilia Stadium - June 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1905000" cy="1266826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395536" y="206084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Brasilia - Estádio Mané Garrincha:  70 042</a:t>
            </a:r>
          </a:p>
        </p:txBody>
      </p:sp>
      <p:pic>
        <p:nvPicPr>
          <p:cNvPr id="16424" name="Picture 40" descr="Estádio Beira-Rio (2014) -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836712"/>
            <a:ext cx="1905000" cy="108012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2483767" y="1988840"/>
            <a:ext cx="2304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   </a:t>
            </a:r>
            <a:r>
              <a:rPr lang="hr-HR" sz="1600" dirty="0"/>
              <a:t>Porto Alegro -       Estádio Beira-Rio:51 300</a:t>
            </a:r>
            <a:endParaRPr lang="hr-HR" sz="1400" dirty="0"/>
          </a:p>
        </p:txBody>
      </p:sp>
      <p:pic>
        <p:nvPicPr>
          <p:cNvPr id="16426" name="Picture 42" descr="Arenadabaixad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708920"/>
            <a:ext cx="1760984" cy="1320738"/>
          </a:xfrm>
          <a:prstGeom prst="rect">
            <a:avLst/>
          </a:prstGeom>
          <a:noFill/>
        </p:spPr>
      </p:pic>
      <p:pic>
        <p:nvPicPr>
          <p:cNvPr id="16428" name="Picture 44" descr="Arena Amazônia (2014) -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908720"/>
            <a:ext cx="1905000" cy="1080120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4788024" y="213285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Manaus – Arena Amazonia : 42 374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27784" y="407707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Curitiba-Arena da Baixada : 43 981</a:t>
            </a:r>
          </a:p>
        </p:txBody>
      </p:sp>
      <p:pic>
        <p:nvPicPr>
          <p:cNvPr id="16430" name="Picture 46" descr="Itaipava Arena - March 2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5" y="764704"/>
            <a:ext cx="1949087" cy="1296144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948264" y="2132856"/>
            <a:ext cx="219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Salvador – Arena Forte Nova: 56  000</a:t>
            </a:r>
          </a:p>
        </p:txBody>
      </p:sp>
      <p:pic>
        <p:nvPicPr>
          <p:cNvPr id="16432" name="Picture 48" descr="Arena Pantanal (2014)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2708920"/>
            <a:ext cx="2057372" cy="1296144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4860032" y="407707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Cuiabá – Arena Pantanal: 42 968</a:t>
            </a:r>
          </a:p>
        </p:txBody>
      </p:sp>
      <p:pic>
        <p:nvPicPr>
          <p:cNvPr id="16434" name="Picture 50" descr="Arena de Itaquera (2014) - 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2780928"/>
            <a:ext cx="1905000" cy="1152128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7164288" y="3933056"/>
            <a:ext cx="1979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Sao Paolo –Arena </a:t>
            </a:r>
            <a:r>
              <a:rPr lang="hr-HR" sz="1600" dirty="0" err="1"/>
              <a:t>Corinthians</a:t>
            </a:r>
            <a:r>
              <a:rPr lang="hr-HR" sz="1600" dirty="0"/>
              <a:t> : 68 000</a:t>
            </a:r>
          </a:p>
        </p:txBody>
      </p:sp>
      <p:pic>
        <p:nvPicPr>
          <p:cNvPr id="16436" name="Picture 52" descr="Dunes Arena clos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797152"/>
            <a:ext cx="1905000" cy="933450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323528" y="594928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Natal</a:t>
            </a:r>
            <a:r>
              <a:rPr lang="hr-HR" sz="2000" dirty="0"/>
              <a:t> </a:t>
            </a:r>
            <a:r>
              <a:rPr lang="hr-HR" sz="1600" dirty="0"/>
              <a:t>–Arena das Dunas : 42 086</a:t>
            </a:r>
          </a:p>
        </p:txBody>
      </p:sp>
      <p:pic>
        <p:nvPicPr>
          <p:cNvPr id="16438" name="Picture 54" descr="Itaipava Arena Pernambuco - Recife, Pernambuco, Brasi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4653136"/>
            <a:ext cx="1905000" cy="1266826"/>
          </a:xfrm>
          <a:prstGeom prst="rect">
            <a:avLst/>
          </a:prstGeom>
          <a:noFill/>
        </p:spPr>
      </p:pic>
      <p:pic>
        <p:nvPicPr>
          <p:cNvPr id="16440" name="Picture 56" descr="Novo mineirão aére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4581128"/>
            <a:ext cx="1905000" cy="1266826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4716016" y="594928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Belo Horizonte – </a:t>
            </a:r>
          </a:p>
          <a:p>
            <a:r>
              <a:rPr lang="hr-HR" sz="1600" dirty="0"/>
              <a:t>Estádio Mineirão:62 547 </a:t>
            </a:r>
          </a:p>
          <a:p>
            <a:endParaRPr lang="hr-HR" dirty="0"/>
          </a:p>
        </p:txBody>
      </p:sp>
      <p:pic>
        <p:nvPicPr>
          <p:cNvPr id="16442" name="Picture 58" descr="Fortaleza Aren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4581128"/>
            <a:ext cx="1905000" cy="1266826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2483768" y="6021288"/>
            <a:ext cx="20162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Recife –Arena Pernambuco: 46 154</a:t>
            </a:r>
          </a:p>
          <a:p>
            <a:endParaRPr lang="hr-HR" dirty="0"/>
          </a:p>
        </p:txBody>
      </p:sp>
      <p:sp>
        <p:nvSpPr>
          <p:cNvPr id="62" name="TextBox 61"/>
          <p:cNvSpPr txBox="1"/>
          <p:nvPr/>
        </p:nvSpPr>
        <p:spPr>
          <a:xfrm>
            <a:off x="7236296" y="594928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Fortaleza -Estádio Castelão: 64 846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65709"/>
            <a:ext cx="8229600" cy="1354162"/>
          </a:xfrm>
        </p:spPr>
        <p:txBody>
          <a:bodyPr>
            <a:noAutofit/>
          </a:bodyPr>
          <a:lstStyle/>
          <a:p>
            <a:pPr algn="l"/>
            <a:r>
              <a:rPr lang="hr-HR" sz="2200" dirty="0"/>
              <a:t>32 ekipe su podijeljene u 8 skupina. Međusobno su ekipe odigrale po jednu utakmicu.</a:t>
            </a:r>
            <a:br>
              <a:rPr lang="hr-HR" sz="2200" dirty="0"/>
            </a:br>
            <a:r>
              <a:rPr lang="hr-HR" sz="2200" dirty="0"/>
              <a:t>a) Koliko je utakmica odigrano u svakoj skupini?</a:t>
            </a:r>
            <a:br>
              <a:rPr lang="hr-HR" sz="2200" dirty="0"/>
            </a:br>
            <a:r>
              <a:rPr lang="hr-HR" sz="2200" dirty="0"/>
              <a:t>b) Druga faza natjecanja je osmina završnice u koju idu dvije najbolje ekipe iz skupine. Zatim slijedi četvrtfinale, polufinale, utakmica za 3. mjesto i finale.</a:t>
            </a:r>
            <a:br>
              <a:rPr lang="hr-HR" sz="2200" dirty="0"/>
            </a:br>
            <a:r>
              <a:rPr lang="hr-HR" sz="2200" dirty="0"/>
              <a:t>Koliko je ukupno odigrano utakmica na svjetskom prvenstvu?</a:t>
            </a:r>
          </a:p>
        </p:txBody>
      </p:sp>
      <p:pic>
        <p:nvPicPr>
          <p:cNvPr id="20515" name="Picture 35" descr="Raspored i rezultati utakmica - Mundijal 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780928"/>
            <a:ext cx="4438650" cy="2428875"/>
          </a:xfrm>
          <a:prstGeom prst="rect">
            <a:avLst/>
          </a:prstGeom>
          <a:noFill/>
        </p:spPr>
      </p:pic>
      <p:graphicFrame>
        <p:nvGraphicFramePr>
          <p:cNvPr id="15" name="Diagram 14"/>
          <p:cNvGraphicFramePr/>
          <p:nvPr/>
        </p:nvGraphicFramePr>
        <p:xfrm>
          <a:off x="107504" y="3212976"/>
          <a:ext cx="5328592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6300192" y="965709"/>
            <a:ext cx="72008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48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7812360" y="2365733"/>
            <a:ext cx="72008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5" grpId="1">
        <p:bldAsOne/>
      </p:bldGraphic>
      <p:bldGraphic spid="15" grpId="2">
        <p:bldAsOne/>
      </p:bldGraphic>
      <p:bldGraphic spid="15" grpId="3">
        <p:bldAsOne/>
      </p:bldGraphic>
      <p:bldGraphic spid="15" grpId="4">
        <p:bldAsOne/>
      </p:bldGraphic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hr-HR" sz="2400" dirty="0"/>
              <a:t>Na svečanom otvorenju bilo je između 500 i 700 sudionika. Pri vježbanju su bili formirani u grupe po </a:t>
            </a:r>
            <a:r>
              <a:rPr lang="hr-HR" sz="2400"/>
              <a:t>30 vježbača. </a:t>
            </a:r>
            <a:r>
              <a:rPr lang="hr-HR" sz="2400" dirty="0"/>
              <a:t>Isti se broj vježbača rasporedio kasnije u grupe po 40 vježbača. Koliko je vježbača sudjelovalo na otvorenju?</a:t>
            </a:r>
          </a:p>
        </p:txBody>
      </p:sp>
      <p:pic>
        <p:nvPicPr>
          <p:cNvPr id="21506" name="Picture 2" descr="http://www.avaz.ba/assets/image_cache/690/400/0/assets/uploads/otvaranje%20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58576"/>
            <a:ext cx="4248472" cy="2462882"/>
          </a:xfrm>
          <a:prstGeom prst="rect">
            <a:avLst/>
          </a:prstGeom>
          <a:noFill/>
        </p:spPr>
      </p:pic>
      <p:pic>
        <p:nvPicPr>
          <p:cNvPr id="21508" name="Picture 4" descr="http://www.24sata.info/thumbnail.php?file=news/2014/Mart/SP_otvaranje_8_785743719.jpg&amp;size=article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024336" cy="2091833"/>
          </a:xfrm>
          <a:prstGeom prst="rect">
            <a:avLst/>
          </a:prstGeom>
          <a:noFill/>
        </p:spPr>
      </p:pic>
      <p:pic>
        <p:nvPicPr>
          <p:cNvPr id="21510" name="Picture 6" descr="http://www.avaz.ba/assets/image_cache/690/420/0/assets/uploads/galerije/normal/120435/otvaranje%20mundijala%20u%20brazilu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05064"/>
            <a:ext cx="3075770" cy="1872208"/>
          </a:xfrm>
          <a:prstGeom prst="rect">
            <a:avLst/>
          </a:prstGeom>
          <a:noFill/>
        </p:spPr>
      </p:pic>
      <p:pic>
        <p:nvPicPr>
          <p:cNvPr id="21512" name="Picture 8" descr="http://1.bp.blogspot.com/-tea1U84WRmI/U5n4ZLyiHTI/AAAAAAAAdIk/c4L3SR7ooLg/s1600/140612151.4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81128"/>
            <a:ext cx="2638461" cy="1728192"/>
          </a:xfrm>
          <a:prstGeom prst="rect">
            <a:avLst/>
          </a:prstGeom>
          <a:noFill/>
        </p:spPr>
      </p:pic>
      <p:sp>
        <p:nvSpPr>
          <p:cNvPr id="7" name="7-Point Star 6"/>
          <p:cNvSpPr/>
          <p:nvPr/>
        </p:nvSpPr>
        <p:spPr>
          <a:xfrm>
            <a:off x="3203848" y="4509120"/>
            <a:ext cx="1080120" cy="1152128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1310</Words>
  <Application>Microsoft Office PowerPoint</Application>
  <PresentationFormat>Prikaz na zaslonu (4:3)</PresentationFormat>
  <Paragraphs>237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Nogometna matematika</vt:lpstr>
      <vt:lpstr>PowerPointova prezentacija</vt:lpstr>
      <vt:lpstr>PowerPointova prezentacija</vt:lpstr>
      <vt:lpstr>PowerPointova prezentacija</vt:lpstr>
      <vt:lpstr>PowerPointova prezentacija</vt:lpstr>
      <vt:lpstr>Na SP u Brazil kvalificirale su se 32 momčadi. Odredi koje su zastave osnosimetrične i na njima istakni os simetrije.</vt:lpstr>
      <vt:lpstr>PowerPointova prezentacija</vt:lpstr>
      <vt:lpstr>32 ekipe su podijeljene u 8 skupina. Međusobno su ekipe odigrale po jednu utakmicu. a) Koliko je utakmica odigrano u svakoj skupini? b) Druga faza natjecanja je osmina završnice u koju idu dvije najbolje ekipe iz skupine. Zatim slijedi četvrtfinale, polufinale, utakmica za 3. mjesto i finale. Koliko je ukupno odigrano utakmica na svjetskom prvenstvu?</vt:lpstr>
      <vt:lpstr>Na svečanom otvorenju bilo je između 500 i 700 sudionika. Pri vježbanju su bili formirani u grupe po 30 vježbača. Isti se broj vježbača rasporedio kasnije u grupe po 40 vježbača. Koliko je vježbača sudjelovalo na otvorenju?</vt:lpstr>
      <vt:lpstr>Lopta i njena geometrija</vt:lpstr>
      <vt:lpstr>Lopta je na prvi pogled okrugla, ali istina je drugačija. Lopta je sastavljena od 20 pravilnih šesterokuta i 12 pravilnih peterokuta.</vt:lpstr>
      <vt:lpstr>PowerPointova prezentacija</vt:lpstr>
      <vt:lpstr>Prvo Svjetsko prvenstvo održano je 1930. godine u Urugvaju. Osoba koja je najzaslužnija za pokretanje SP u nogometu je francuz Jules Rimet.    1970. g. Brazil je kao trostruki osvajač dobio taj trofej u trajno vlasništvo ali su ga imali samo do 1983. godine kada je ukraden, i do danas nije pronađen.. </vt:lpstr>
      <vt:lpstr>Geometrija nogometnog igrališta</vt:lpstr>
      <vt:lpstr>PowerPointova prezentacija</vt:lpstr>
      <vt:lpstr>Lana i Jan otišli su na ručak i odlučili su isprobati neka od tradicionalnih brazilskih jela. Brazilski real je valuta u Brazilu. Simbol za BRL se može pisati kao R$.                                                      1 R$ ≈2.5 kn     </vt:lpstr>
      <vt:lpstr>PowerPointova prezentacija</vt:lpstr>
      <vt:lpstr>Oscar Niemeyer - jedan od najvažnijih inovatora moderne arhitekture.   </vt:lpstr>
      <vt:lpstr>Riješi mozgalicu i otkrit ćeš koliko je godina slavni arhitekt živio. 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Nogometna matematika</dc:title>
  <dc:creator>denis</dc:creator>
  <cp:lastModifiedBy>Antonija Horvatek</cp:lastModifiedBy>
  <cp:revision>141</cp:revision>
  <dcterms:created xsi:type="dcterms:W3CDTF">2014-07-11T12:49:37Z</dcterms:created>
  <dcterms:modified xsi:type="dcterms:W3CDTF">2017-06-07T12:34:19Z</dcterms:modified>
</cp:coreProperties>
</file>