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0" r:id="rId3"/>
    <p:sldId id="269" r:id="rId4"/>
    <p:sldId id="261" r:id="rId5"/>
    <p:sldId id="271" r:id="rId6"/>
    <p:sldId id="272" r:id="rId7"/>
    <p:sldId id="263" r:id="rId8"/>
    <p:sldId id="266" r:id="rId9"/>
    <p:sldId id="268" r:id="rId10"/>
    <p:sldId id="267" r:id="rId11"/>
    <p:sldId id="259" r:id="rId12"/>
    <p:sldId id="258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43F"/>
    <a:srgbClr val="AB6186"/>
    <a:srgbClr val="FF3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24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E01C-A7CA-4FE3-B795-BB9E7688CDFB}" type="datetimeFigureOut">
              <a:rPr lang="hr-HR" smtClean="0"/>
              <a:t>26.11.2019.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732-0B7F-4A06-9297-2A681624B8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21980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E01C-A7CA-4FE3-B795-BB9E7688CDFB}" type="datetimeFigureOut">
              <a:rPr lang="hr-HR" smtClean="0"/>
              <a:t>26.11.2019.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732-0B7F-4A06-9297-2A681624B8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16864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E01C-A7CA-4FE3-B795-BB9E7688CDFB}" type="datetimeFigureOut">
              <a:rPr lang="hr-HR" smtClean="0"/>
              <a:t>26.11.2019.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732-0B7F-4A06-9297-2A681624B8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63622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E01C-A7CA-4FE3-B795-BB9E7688CDFB}" type="datetimeFigureOut">
              <a:rPr lang="hr-HR" smtClean="0"/>
              <a:t>26.11.2019.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732-0B7F-4A06-9297-2A681624B8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9480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E01C-A7CA-4FE3-B795-BB9E7688CDFB}" type="datetimeFigureOut">
              <a:rPr lang="hr-HR" smtClean="0"/>
              <a:t>26.11.2019.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732-0B7F-4A06-9297-2A681624B8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14536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E01C-A7CA-4FE3-B795-BB9E7688CDFB}" type="datetimeFigureOut">
              <a:rPr lang="hr-HR" smtClean="0"/>
              <a:t>26.11.2019.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732-0B7F-4A06-9297-2A681624B8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634582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E01C-A7CA-4FE3-B795-BB9E7688CDFB}" type="datetimeFigureOut">
              <a:rPr lang="hr-HR" smtClean="0"/>
              <a:t>26.11.2019.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732-0B7F-4A06-9297-2A681624B8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698733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E01C-A7CA-4FE3-B795-BB9E7688CDFB}" type="datetimeFigureOut">
              <a:rPr lang="hr-HR" smtClean="0"/>
              <a:t>26.11.2019.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732-0B7F-4A06-9297-2A681624B8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934905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E01C-A7CA-4FE3-B795-BB9E7688CDFB}" type="datetimeFigureOut">
              <a:rPr lang="hr-HR" smtClean="0"/>
              <a:t>26.11.2019.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732-0B7F-4A06-9297-2A681624B8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20096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E01C-A7CA-4FE3-B795-BB9E7688CDFB}" type="datetimeFigureOut">
              <a:rPr lang="hr-HR" smtClean="0"/>
              <a:t>26.11.2019.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732-0B7F-4A06-9297-2A681624B8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456954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E01C-A7CA-4FE3-B795-BB9E7688CDFB}" type="datetimeFigureOut">
              <a:rPr lang="hr-HR" smtClean="0"/>
              <a:t>26.11.2019.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732-0B7F-4A06-9297-2A681624B8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389796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DE01C-A7CA-4FE3-B795-BB9E7688CDFB}" type="datetimeFigureOut">
              <a:rPr lang="hr-HR" smtClean="0"/>
              <a:t>26.11.2019.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F9732-0B7F-4A06-9297-2A681624B8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140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onija-horvatek.from.h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lephant-proboscis-shield-reminder-279901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adržaja 4">
            <a:extLst>
              <a:ext uri="{FF2B5EF4-FFF2-40B4-BE49-F238E27FC236}">
                <a16:creationId xmlns="" xmlns:a16="http://schemas.microsoft.com/office/drawing/2014/main" id="{0E70B464-C759-4FC1-9556-109DE8543D8C}"/>
              </a:ext>
            </a:extLst>
          </p:cNvPr>
          <p:cNvSpPr txBox="1">
            <a:spLocks/>
          </p:cNvSpPr>
          <p:nvPr/>
        </p:nvSpPr>
        <p:spPr>
          <a:xfrm>
            <a:off x="304800" y="1300088"/>
            <a:ext cx="8534400" cy="3845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r-HR" sz="4400" b="1" smtClean="0">
                <a:latin typeface="Bookman Old Style" panose="02050604050505020204" pitchFamily="18" charset="0"/>
              </a:rPr>
              <a:t>Uspoređivanje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r-HR" sz="4400" b="1" smtClean="0">
                <a:latin typeface="Bookman Old Style" panose="02050604050505020204" pitchFamily="18" charset="0"/>
              </a:rPr>
              <a:t>cijelih brojeva</a:t>
            </a:r>
            <a:endParaRPr lang="hr-HR" sz="4400" b="1" dirty="0" smtClean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endParaRPr lang="hr-HR" sz="4400" b="1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4">
            <a:extLst>
              <a:ext uri="{FF2B5EF4-FFF2-40B4-BE49-F238E27FC236}">
                <a16:creationId xmlns="" xmlns:a16="http://schemas.microsoft.com/office/drawing/2014/main" id="{0E70B464-C759-4FC1-9556-109DE8543D8C}"/>
              </a:ext>
            </a:extLst>
          </p:cNvPr>
          <p:cNvSpPr txBox="1">
            <a:spLocks/>
          </p:cNvSpPr>
          <p:nvPr/>
        </p:nvSpPr>
        <p:spPr>
          <a:xfrm>
            <a:off x="304800" y="4975412"/>
            <a:ext cx="8534400" cy="17839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mtClean="0">
                <a:latin typeface="Bookman Old Style" panose="02050604050505020204" pitchFamily="18" charset="0"/>
              </a:rPr>
              <a:t>Autorica: </a:t>
            </a:r>
            <a:r>
              <a:rPr lang="hr-HR" b="1" smtClean="0">
                <a:latin typeface="Bookman Old Style" panose="02050604050505020204" pitchFamily="18" charset="0"/>
              </a:rPr>
              <a:t>Karolina Rastić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mtClean="0">
                <a:latin typeface="Bookman Old Style" panose="02050604050505020204" pitchFamily="18" charset="0"/>
              </a:rPr>
              <a:t>Manje izmjene:</a:t>
            </a:r>
            <a:r>
              <a:rPr lang="hr-HR" b="1" smtClean="0">
                <a:latin typeface="Bookman Old Style" panose="02050604050505020204" pitchFamily="18" charset="0"/>
              </a:rPr>
              <a:t> Antonija Horvatek</a:t>
            </a:r>
          </a:p>
        </p:txBody>
      </p:sp>
    </p:spTree>
    <p:extLst>
      <p:ext uri="{BB962C8B-B14F-4D97-AF65-F5344CB8AC3E}">
        <p14:creationId xmlns:p14="http://schemas.microsoft.com/office/powerpoint/2010/main" val="3609168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508B9B9-02DA-446B-AB42-5F325534D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3200" dirty="0"/>
              <a:t>Domaća zadaća: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Stanica 13.</a:t>
            </a:r>
          </a:p>
          <a:p>
            <a:pPr marL="0" indent="0">
              <a:buNone/>
            </a:pPr>
            <a:r>
              <a:rPr lang="hr-HR" sz="3200" dirty="0"/>
              <a:t>zadaci: 41., 45., 46.</a:t>
            </a:r>
          </a:p>
        </p:txBody>
      </p:sp>
    </p:spTree>
    <p:extLst>
      <p:ext uri="{BB962C8B-B14F-4D97-AF65-F5344CB8AC3E}">
        <p14:creationId xmlns:p14="http://schemas.microsoft.com/office/powerpoint/2010/main" val="2299926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lika 108">
            <a:extLst>
              <a:ext uri="{FF2B5EF4-FFF2-40B4-BE49-F238E27FC236}">
                <a16:creationId xmlns="" xmlns:a16="http://schemas.microsoft.com/office/drawing/2014/main" id="{4197E539-1974-4236-A717-D361519F2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765174"/>
            <a:ext cx="7056439" cy="5040314"/>
          </a:xfrm>
          <a:prstGeom prst="rect">
            <a:avLst/>
          </a:prstGeom>
        </p:spPr>
      </p:pic>
      <p:sp>
        <p:nvSpPr>
          <p:cNvPr id="3" name="Rectangle 215">
            <a:extLst>
              <a:ext uri="{FF2B5EF4-FFF2-40B4-BE49-F238E27FC236}">
                <a16:creationId xmlns="" xmlns:a16="http://schemas.microsoft.com/office/drawing/2014/main" id="{34E3A9FF-4DE8-4E12-B4B6-5D6F733DD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765174"/>
            <a:ext cx="1008062" cy="1008063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</a:p>
        </p:txBody>
      </p:sp>
      <p:sp>
        <p:nvSpPr>
          <p:cNvPr id="4" name="Rectangle 216">
            <a:extLst>
              <a:ext uri="{FF2B5EF4-FFF2-40B4-BE49-F238E27FC236}">
                <a16:creationId xmlns="" xmlns:a16="http://schemas.microsoft.com/office/drawing/2014/main" id="{F636B2C7-56B9-43B4-B1C5-3742E0102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765175"/>
            <a:ext cx="1008063" cy="100806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-8</a:t>
            </a:r>
            <a:endParaRPr lang="en-US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17">
            <a:extLst>
              <a:ext uri="{FF2B5EF4-FFF2-40B4-BE49-F238E27FC236}">
                <a16:creationId xmlns="" xmlns:a16="http://schemas.microsoft.com/office/drawing/2014/main" id="{1E001038-9ABD-42FE-8DB1-E6D5C6ECF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765175"/>
            <a:ext cx="1008062" cy="1008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-67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</a:p>
        </p:txBody>
      </p:sp>
      <p:sp>
        <p:nvSpPr>
          <p:cNvPr id="6" name="Rectangle 218">
            <a:extLst>
              <a:ext uri="{FF2B5EF4-FFF2-40B4-BE49-F238E27FC236}">
                <a16:creationId xmlns="" xmlns:a16="http://schemas.microsoft.com/office/drawing/2014/main" id="{12D3B312-5704-4FE0-A0B7-FE68B6C2F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765175"/>
            <a:ext cx="1008063" cy="1008063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-22</a:t>
            </a:r>
          </a:p>
        </p:txBody>
      </p:sp>
      <p:sp>
        <p:nvSpPr>
          <p:cNvPr id="7" name="Rectangle 219">
            <a:extLst>
              <a:ext uri="{FF2B5EF4-FFF2-40B4-BE49-F238E27FC236}">
                <a16:creationId xmlns="" xmlns:a16="http://schemas.microsoft.com/office/drawing/2014/main" id="{110C3905-B002-476F-BC4A-446A294CA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765175"/>
            <a:ext cx="1008062" cy="1008063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-42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-6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20">
            <a:extLst>
              <a:ext uri="{FF2B5EF4-FFF2-40B4-BE49-F238E27FC236}">
                <a16:creationId xmlns="" xmlns:a16="http://schemas.microsoft.com/office/drawing/2014/main" id="{D01779A3-27CF-48FC-B03E-FEB7A3A4B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765175"/>
            <a:ext cx="1008063" cy="1008063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-72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" name="Rectangle 221">
            <a:extLst>
              <a:ext uri="{FF2B5EF4-FFF2-40B4-BE49-F238E27FC236}">
                <a16:creationId xmlns="" xmlns:a16="http://schemas.microsoft.com/office/drawing/2014/main" id="{E6F8260D-6375-49E6-9459-3D5B4C5A1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008062" cy="1008062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-16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10" name="Rectangle 222">
            <a:extLst>
              <a:ext uri="{FF2B5EF4-FFF2-40B4-BE49-F238E27FC236}">
                <a16:creationId xmlns="" xmlns:a16="http://schemas.microsoft.com/office/drawing/2014/main" id="{FA86EE30-90F8-4E91-B807-367634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773238"/>
            <a:ext cx="1008063" cy="1008062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23">
            <a:extLst>
              <a:ext uri="{FF2B5EF4-FFF2-40B4-BE49-F238E27FC236}">
                <a16:creationId xmlns="" xmlns:a16="http://schemas.microsoft.com/office/drawing/2014/main" id="{403DCD0B-3479-49E2-BC3E-01EE9F416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773238"/>
            <a:ext cx="1008062" cy="10080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-34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</a:p>
        </p:txBody>
      </p:sp>
      <p:sp>
        <p:nvSpPr>
          <p:cNvPr id="12" name="Rectangle 224">
            <a:extLst>
              <a:ext uri="{FF2B5EF4-FFF2-40B4-BE49-F238E27FC236}">
                <a16:creationId xmlns="" xmlns:a16="http://schemas.microsoft.com/office/drawing/2014/main" id="{DAE4EE78-99CC-429C-A7D5-3717EC686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199" y="1773238"/>
            <a:ext cx="1008063" cy="1008062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25">
            <a:extLst>
              <a:ext uri="{FF2B5EF4-FFF2-40B4-BE49-F238E27FC236}">
                <a16:creationId xmlns="" xmlns:a16="http://schemas.microsoft.com/office/drawing/2014/main" id="{EC490538-039F-4CAD-A23C-0C68BE361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773238"/>
            <a:ext cx="1008062" cy="1008062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14" name="Rectangle 226">
            <a:extLst>
              <a:ext uri="{FF2B5EF4-FFF2-40B4-BE49-F238E27FC236}">
                <a16:creationId xmlns="" xmlns:a16="http://schemas.microsoft.com/office/drawing/2014/main" id="{1AA30A0A-7349-4E29-8368-4021E1879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773238"/>
            <a:ext cx="1008063" cy="1008062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-6</a:t>
            </a:r>
          </a:p>
        </p:txBody>
      </p:sp>
      <p:sp>
        <p:nvSpPr>
          <p:cNvPr id="15" name="Rectangle 227">
            <a:extLst>
              <a:ext uri="{FF2B5EF4-FFF2-40B4-BE49-F238E27FC236}">
                <a16:creationId xmlns="" xmlns:a16="http://schemas.microsoft.com/office/drawing/2014/main" id="{AC18A91F-3F05-4301-954F-487EEA918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781299"/>
            <a:ext cx="1008062" cy="1008063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-9</a:t>
            </a:r>
          </a:p>
        </p:txBody>
      </p:sp>
      <p:sp>
        <p:nvSpPr>
          <p:cNvPr id="16" name="Rectangle 228">
            <a:extLst>
              <a:ext uri="{FF2B5EF4-FFF2-40B4-BE49-F238E27FC236}">
                <a16:creationId xmlns="" xmlns:a16="http://schemas.microsoft.com/office/drawing/2014/main" id="{245DDA0C-9099-4085-86CC-2CB945CBB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781300"/>
            <a:ext cx="1008063" cy="100806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-35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-35</a:t>
            </a:r>
          </a:p>
        </p:txBody>
      </p:sp>
      <p:sp>
        <p:nvSpPr>
          <p:cNvPr id="17" name="Rectangle 229">
            <a:extLst>
              <a:ext uri="{FF2B5EF4-FFF2-40B4-BE49-F238E27FC236}">
                <a16:creationId xmlns="" xmlns:a16="http://schemas.microsoft.com/office/drawing/2014/main" id="{A764D99E-16FD-470D-8931-4056335D6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781300"/>
            <a:ext cx="1008062" cy="1008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-48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</a:p>
        </p:txBody>
      </p:sp>
      <p:sp>
        <p:nvSpPr>
          <p:cNvPr id="18" name="Rectangle 230">
            <a:extLst>
              <a:ext uri="{FF2B5EF4-FFF2-40B4-BE49-F238E27FC236}">
                <a16:creationId xmlns="" xmlns:a16="http://schemas.microsoft.com/office/drawing/2014/main" id="{35F16A3D-51B9-446F-8350-CE1909C5B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781300"/>
            <a:ext cx="1008063" cy="1008063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9" name="Rectangle 231">
            <a:extLst>
              <a:ext uri="{FF2B5EF4-FFF2-40B4-BE49-F238E27FC236}">
                <a16:creationId xmlns="" xmlns:a16="http://schemas.microsoft.com/office/drawing/2014/main" id="{FCA90269-08FC-4610-BE18-92D4E2476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781300"/>
            <a:ext cx="1008062" cy="1008063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-4</a:t>
            </a:r>
          </a:p>
        </p:txBody>
      </p:sp>
      <p:sp>
        <p:nvSpPr>
          <p:cNvPr id="20" name="Rectangle 232">
            <a:extLst>
              <a:ext uri="{FF2B5EF4-FFF2-40B4-BE49-F238E27FC236}">
                <a16:creationId xmlns="" xmlns:a16="http://schemas.microsoft.com/office/drawing/2014/main" id="{A3826AA6-B77D-4CF1-B3AA-CBB29DF35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781300"/>
            <a:ext cx="1008063" cy="1008063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-12</a:t>
            </a:r>
          </a:p>
        </p:txBody>
      </p:sp>
      <p:sp>
        <p:nvSpPr>
          <p:cNvPr id="21" name="Rectangle 233">
            <a:extLst>
              <a:ext uri="{FF2B5EF4-FFF2-40B4-BE49-F238E27FC236}">
                <a16:creationId xmlns="" xmlns:a16="http://schemas.microsoft.com/office/drawing/2014/main" id="{6D495D04-4CA5-4762-ABE7-DFBDC37B8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789363"/>
            <a:ext cx="1008062" cy="1008062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-100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2" name="Rectangle 234">
            <a:extLst>
              <a:ext uri="{FF2B5EF4-FFF2-40B4-BE49-F238E27FC236}">
                <a16:creationId xmlns="" xmlns:a16="http://schemas.microsoft.com/office/drawing/2014/main" id="{C3D69F55-F1E6-427F-90C8-D4DB65E8F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789363"/>
            <a:ext cx="1008063" cy="1008062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23" name="Rectangle 235">
            <a:extLst>
              <a:ext uri="{FF2B5EF4-FFF2-40B4-BE49-F238E27FC236}">
                <a16:creationId xmlns="" xmlns:a16="http://schemas.microsoft.com/office/drawing/2014/main" id="{D46DFE38-3136-4100-AE21-1E24C9186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789363"/>
            <a:ext cx="1008062" cy="10080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-30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24" name="Rectangle 236">
            <a:extLst>
              <a:ext uri="{FF2B5EF4-FFF2-40B4-BE49-F238E27FC236}">
                <a16:creationId xmlns="" xmlns:a16="http://schemas.microsoft.com/office/drawing/2014/main" id="{C43D7959-8CEF-4915-956C-9A41D6720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789363"/>
            <a:ext cx="1008063" cy="1008062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-10</a:t>
            </a:r>
            <a:endParaRPr lang="en-US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37">
            <a:extLst>
              <a:ext uri="{FF2B5EF4-FFF2-40B4-BE49-F238E27FC236}">
                <a16:creationId xmlns="" xmlns:a16="http://schemas.microsoft.com/office/drawing/2014/main" id="{B85D25FF-464D-4A7C-988E-4C8164E6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789363"/>
            <a:ext cx="1008062" cy="1008062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-150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6" name="Rectangle 238">
            <a:extLst>
              <a:ext uri="{FF2B5EF4-FFF2-40B4-BE49-F238E27FC236}">
                <a16:creationId xmlns="" xmlns:a16="http://schemas.microsoft.com/office/drawing/2014/main" id="{7DA57F85-FFAB-40F5-9B85-C6073C92E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789363"/>
            <a:ext cx="1008063" cy="1008062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-14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39">
            <a:extLst>
              <a:ext uri="{FF2B5EF4-FFF2-40B4-BE49-F238E27FC236}">
                <a16:creationId xmlns="" xmlns:a16="http://schemas.microsoft.com/office/drawing/2014/main" id="{2115B08B-9370-463C-AD33-58DEC75C1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2" y="4797425"/>
            <a:ext cx="1036637" cy="1008063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-45</a:t>
            </a:r>
          </a:p>
        </p:txBody>
      </p:sp>
      <p:sp>
        <p:nvSpPr>
          <p:cNvPr id="28" name="Rectangle 241">
            <a:extLst>
              <a:ext uri="{FF2B5EF4-FFF2-40B4-BE49-F238E27FC236}">
                <a16:creationId xmlns="" xmlns:a16="http://schemas.microsoft.com/office/drawing/2014/main" id="{BA89DCD6-5730-43C0-89C1-94A42F547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797425"/>
            <a:ext cx="1008062" cy="1008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-87</a:t>
            </a:r>
          </a:p>
        </p:txBody>
      </p:sp>
      <p:sp>
        <p:nvSpPr>
          <p:cNvPr id="29" name="Rectangle 242">
            <a:extLst>
              <a:ext uri="{FF2B5EF4-FFF2-40B4-BE49-F238E27FC236}">
                <a16:creationId xmlns="" xmlns:a16="http://schemas.microsoft.com/office/drawing/2014/main" id="{7FBCE7A2-E7D8-4A03-A66C-C156B480A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797425"/>
            <a:ext cx="1008063" cy="1008063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-8</a:t>
            </a:r>
          </a:p>
        </p:txBody>
      </p:sp>
      <p:sp>
        <p:nvSpPr>
          <p:cNvPr id="30" name="Rectangle 243">
            <a:extLst>
              <a:ext uri="{FF2B5EF4-FFF2-40B4-BE49-F238E27FC236}">
                <a16:creationId xmlns="" xmlns:a16="http://schemas.microsoft.com/office/drawing/2014/main" id="{9F97588F-2D83-4654-9520-3D67DCABC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797425"/>
            <a:ext cx="1008062" cy="1008063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-10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44">
            <a:extLst>
              <a:ext uri="{FF2B5EF4-FFF2-40B4-BE49-F238E27FC236}">
                <a16:creationId xmlns="" xmlns:a16="http://schemas.microsoft.com/office/drawing/2014/main" id="{4EF8D9DD-532F-4379-9DDA-644410885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797425"/>
            <a:ext cx="1008063" cy="1008063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2" name="Rectangle 245">
            <a:extLst>
              <a:ext uri="{FF2B5EF4-FFF2-40B4-BE49-F238E27FC236}">
                <a16:creationId xmlns="" xmlns:a16="http://schemas.microsoft.com/office/drawing/2014/main" id="{1ED508B4-2E48-46EF-BE7E-29765DF49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765175"/>
            <a:ext cx="1008062" cy="1008063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y-AM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Rectangle 246">
            <a:extLst>
              <a:ext uri="{FF2B5EF4-FFF2-40B4-BE49-F238E27FC236}">
                <a16:creationId xmlns="" xmlns:a16="http://schemas.microsoft.com/office/drawing/2014/main" id="{1D966C6C-7B3A-4D20-80F3-0B24263B1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773238"/>
            <a:ext cx="1008062" cy="1008062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</a:t>
            </a:r>
          </a:p>
        </p:txBody>
      </p:sp>
      <p:sp>
        <p:nvSpPr>
          <p:cNvPr id="34" name="Rectangle 247">
            <a:extLst>
              <a:ext uri="{FF2B5EF4-FFF2-40B4-BE49-F238E27FC236}">
                <a16:creationId xmlns="" xmlns:a16="http://schemas.microsoft.com/office/drawing/2014/main" id="{6AA12E00-B97E-4FF5-A0F0-29205AB91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781300"/>
            <a:ext cx="1008062" cy="1008063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35" name="Rectangle 248">
            <a:extLst>
              <a:ext uri="{FF2B5EF4-FFF2-40B4-BE49-F238E27FC236}">
                <a16:creationId xmlns="" xmlns:a16="http://schemas.microsoft.com/office/drawing/2014/main" id="{94B172C7-03BA-4D51-A0E5-D5CFA465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3789363"/>
            <a:ext cx="1008062" cy="1008062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249">
            <a:extLst>
              <a:ext uri="{FF2B5EF4-FFF2-40B4-BE49-F238E27FC236}">
                <a16:creationId xmlns="" xmlns:a16="http://schemas.microsoft.com/office/drawing/2014/main" id="{9B8A0982-B16F-4670-936F-648891D95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797425"/>
            <a:ext cx="1008062" cy="1008063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-7</a:t>
            </a:r>
          </a:p>
        </p:txBody>
      </p:sp>
      <p:sp>
        <p:nvSpPr>
          <p:cNvPr id="37" name="Rectangle 240">
            <a:extLst>
              <a:ext uri="{FF2B5EF4-FFF2-40B4-BE49-F238E27FC236}">
                <a16:creationId xmlns="" xmlns:a16="http://schemas.microsoft.com/office/drawing/2014/main" id="{6EA28318-A861-43A5-89C8-F2C492966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4" y="4797425"/>
            <a:ext cx="1008063" cy="100806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15">
            <a:extLst>
              <a:ext uri="{FF2B5EF4-FFF2-40B4-BE49-F238E27FC236}">
                <a16:creationId xmlns="" xmlns:a16="http://schemas.microsoft.com/office/drawing/2014/main" id="{357906F7-9561-4182-B80B-AABFC65BF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765174"/>
            <a:ext cx="1008062" cy="1008063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hy-AM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</a:p>
        </p:txBody>
      </p:sp>
      <p:sp>
        <p:nvSpPr>
          <p:cNvPr id="39" name="Rectangle 216">
            <a:extLst>
              <a:ext uri="{FF2B5EF4-FFF2-40B4-BE49-F238E27FC236}">
                <a16:creationId xmlns="" xmlns:a16="http://schemas.microsoft.com/office/drawing/2014/main" id="{ECBAC5AB-9600-457A-A85E-613F1EAA7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765175"/>
            <a:ext cx="1008063" cy="100806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-8</a:t>
            </a:r>
            <a:endParaRPr lang="en-US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217">
            <a:extLst>
              <a:ext uri="{FF2B5EF4-FFF2-40B4-BE49-F238E27FC236}">
                <a16:creationId xmlns="" xmlns:a16="http://schemas.microsoft.com/office/drawing/2014/main" id="{28F8AB81-C290-4916-9377-E5E4C8735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765175"/>
            <a:ext cx="1008062" cy="1008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-67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</a:p>
        </p:txBody>
      </p:sp>
      <p:sp>
        <p:nvSpPr>
          <p:cNvPr id="41" name="Rectangle 218">
            <a:extLst>
              <a:ext uri="{FF2B5EF4-FFF2-40B4-BE49-F238E27FC236}">
                <a16:creationId xmlns="" xmlns:a16="http://schemas.microsoft.com/office/drawing/2014/main" id="{461E2AA5-F5E3-45AD-8269-4243C6123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765175"/>
            <a:ext cx="1008063" cy="1008063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-22</a:t>
            </a:r>
          </a:p>
        </p:txBody>
      </p:sp>
      <p:sp>
        <p:nvSpPr>
          <p:cNvPr id="42" name="Rectangle 219">
            <a:extLst>
              <a:ext uri="{FF2B5EF4-FFF2-40B4-BE49-F238E27FC236}">
                <a16:creationId xmlns="" xmlns:a16="http://schemas.microsoft.com/office/drawing/2014/main" id="{A5BDEAB6-E086-4A18-8D02-0A78777D6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765175"/>
            <a:ext cx="1008062" cy="1008063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-42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-6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220">
            <a:extLst>
              <a:ext uri="{FF2B5EF4-FFF2-40B4-BE49-F238E27FC236}">
                <a16:creationId xmlns="" xmlns:a16="http://schemas.microsoft.com/office/drawing/2014/main" id="{DD41DC36-849F-4006-8BDD-2DB302C8B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765175"/>
            <a:ext cx="1008063" cy="1008063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-72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4" name="Rectangle 221">
            <a:extLst>
              <a:ext uri="{FF2B5EF4-FFF2-40B4-BE49-F238E27FC236}">
                <a16:creationId xmlns="" xmlns:a16="http://schemas.microsoft.com/office/drawing/2014/main" id="{E694B683-3785-4FD2-BB34-5D9FC4DA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008062" cy="1008062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-16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5" name="Rectangle 222">
            <a:extLst>
              <a:ext uri="{FF2B5EF4-FFF2-40B4-BE49-F238E27FC236}">
                <a16:creationId xmlns="" xmlns:a16="http://schemas.microsoft.com/office/drawing/2014/main" id="{ABDDB14C-B31C-48C1-9703-C73C4B102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773238"/>
            <a:ext cx="1008063" cy="1008062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223">
            <a:extLst>
              <a:ext uri="{FF2B5EF4-FFF2-40B4-BE49-F238E27FC236}">
                <a16:creationId xmlns="" xmlns:a16="http://schemas.microsoft.com/office/drawing/2014/main" id="{DB3343A8-567E-4885-9B9B-78CC8C875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773238"/>
            <a:ext cx="1008062" cy="10080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-34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</a:p>
        </p:txBody>
      </p:sp>
      <p:sp>
        <p:nvSpPr>
          <p:cNvPr id="47" name="Rectangle 224">
            <a:extLst>
              <a:ext uri="{FF2B5EF4-FFF2-40B4-BE49-F238E27FC236}">
                <a16:creationId xmlns="" xmlns:a16="http://schemas.microsoft.com/office/drawing/2014/main" id="{A1493519-69FD-4898-A93B-690ED71D1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199" y="1773238"/>
            <a:ext cx="1008063" cy="1008062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-7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225">
            <a:extLst>
              <a:ext uri="{FF2B5EF4-FFF2-40B4-BE49-F238E27FC236}">
                <a16:creationId xmlns="" xmlns:a16="http://schemas.microsoft.com/office/drawing/2014/main" id="{8B77B4D0-4984-4D91-B15C-96415CD53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773238"/>
            <a:ext cx="1008062" cy="1008062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9" name="Rectangle 226">
            <a:extLst>
              <a:ext uri="{FF2B5EF4-FFF2-40B4-BE49-F238E27FC236}">
                <a16:creationId xmlns="" xmlns:a16="http://schemas.microsoft.com/office/drawing/2014/main" id="{933CACB2-F728-452F-B252-355820E6E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773238"/>
            <a:ext cx="1008063" cy="1008062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-6</a:t>
            </a:r>
          </a:p>
        </p:txBody>
      </p:sp>
      <p:sp>
        <p:nvSpPr>
          <p:cNvPr id="50" name="Rectangle 227">
            <a:extLst>
              <a:ext uri="{FF2B5EF4-FFF2-40B4-BE49-F238E27FC236}">
                <a16:creationId xmlns="" xmlns:a16="http://schemas.microsoft.com/office/drawing/2014/main" id="{B0264979-F7F3-4985-A2A0-0593C91E6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781300"/>
            <a:ext cx="1008062" cy="1008063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-9</a:t>
            </a:r>
          </a:p>
        </p:txBody>
      </p:sp>
      <p:sp>
        <p:nvSpPr>
          <p:cNvPr id="51" name="Rectangle 228">
            <a:extLst>
              <a:ext uri="{FF2B5EF4-FFF2-40B4-BE49-F238E27FC236}">
                <a16:creationId xmlns="" xmlns:a16="http://schemas.microsoft.com/office/drawing/2014/main" id="{A28BCEFC-79CB-4A14-8D6E-458B59051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781300"/>
            <a:ext cx="1008063" cy="100806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-35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-35</a:t>
            </a:r>
          </a:p>
        </p:txBody>
      </p:sp>
      <p:sp>
        <p:nvSpPr>
          <p:cNvPr id="52" name="Rectangle 229">
            <a:extLst>
              <a:ext uri="{FF2B5EF4-FFF2-40B4-BE49-F238E27FC236}">
                <a16:creationId xmlns="" xmlns:a16="http://schemas.microsoft.com/office/drawing/2014/main" id="{1529FE3B-7277-4CAA-8949-FF78321E3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781300"/>
            <a:ext cx="1008062" cy="1008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-48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</a:p>
        </p:txBody>
      </p:sp>
      <p:sp>
        <p:nvSpPr>
          <p:cNvPr id="53" name="Rectangle 230">
            <a:extLst>
              <a:ext uri="{FF2B5EF4-FFF2-40B4-BE49-F238E27FC236}">
                <a16:creationId xmlns="" xmlns:a16="http://schemas.microsoft.com/office/drawing/2014/main" id="{76362602-CA2D-435D-B277-FC810CD19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781300"/>
            <a:ext cx="1008063" cy="1008063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4" name="Rectangle 231">
            <a:extLst>
              <a:ext uri="{FF2B5EF4-FFF2-40B4-BE49-F238E27FC236}">
                <a16:creationId xmlns="" xmlns:a16="http://schemas.microsoft.com/office/drawing/2014/main" id="{E1E4E76C-0107-4696-BE38-D8947FE55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781300"/>
            <a:ext cx="1008062" cy="1008063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-4</a:t>
            </a:r>
          </a:p>
        </p:txBody>
      </p:sp>
      <p:sp>
        <p:nvSpPr>
          <p:cNvPr id="55" name="Rectangle 232">
            <a:extLst>
              <a:ext uri="{FF2B5EF4-FFF2-40B4-BE49-F238E27FC236}">
                <a16:creationId xmlns="" xmlns:a16="http://schemas.microsoft.com/office/drawing/2014/main" id="{3D29BFB3-6E28-4B5F-A452-A1490433A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781300"/>
            <a:ext cx="1008063" cy="1008063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-12</a:t>
            </a:r>
          </a:p>
        </p:txBody>
      </p:sp>
      <p:sp>
        <p:nvSpPr>
          <p:cNvPr id="56" name="Rectangle 233">
            <a:extLst>
              <a:ext uri="{FF2B5EF4-FFF2-40B4-BE49-F238E27FC236}">
                <a16:creationId xmlns="" xmlns:a16="http://schemas.microsoft.com/office/drawing/2014/main" id="{3036509C-644F-4600-9109-0A3156E8D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789363"/>
            <a:ext cx="1008062" cy="1008062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-100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7" name="Rectangle 234">
            <a:extLst>
              <a:ext uri="{FF2B5EF4-FFF2-40B4-BE49-F238E27FC236}">
                <a16:creationId xmlns="" xmlns:a16="http://schemas.microsoft.com/office/drawing/2014/main" id="{3A830CE5-147D-47C4-84D8-ECD17F8DF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789363"/>
            <a:ext cx="1008063" cy="1008062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58" name="Rectangle 235">
            <a:extLst>
              <a:ext uri="{FF2B5EF4-FFF2-40B4-BE49-F238E27FC236}">
                <a16:creationId xmlns="" xmlns:a16="http://schemas.microsoft.com/office/drawing/2014/main" id="{FFFE0DA0-08CE-49C0-91B3-CA41E45ED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789363"/>
            <a:ext cx="1008062" cy="10080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-30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59" name="Rectangle 236">
            <a:extLst>
              <a:ext uri="{FF2B5EF4-FFF2-40B4-BE49-F238E27FC236}">
                <a16:creationId xmlns="" xmlns:a16="http://schemas.microsoft.com/office/drawing/2014/main" id="{B3D0EFAB-30A2-4526-B1AE-69DEE7387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789363"/>
            <a:ext cx="1008063" cy="1008062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-10</a:t>
            </a:r>
            <a:endParaRPr lang="en-US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237">
            <a:extLst>
              <a:ext uri="{FF2B5EF4-FFF2-40B4-BE49-F238E27FC236}">
                <a16:creationId xmlns="" xmlns:a16="http://schemas.microsoft.com/office/drawing/2014/main" id="{1E0A3B2E-3101-48DF-903F-BF4EF8A06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789363"/>
            <a:ext cx="1008062" cy="1008062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-150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1" name="Rectangle 238">
            <a:extLst>
              <a:ext uri="{FF2B5EF4-FFF2-40B4-BE49-F238E27FC236}">
                <a16:creationId xmlns="" xmlns:a16="http://schemas.microsoft.com/office/drawing/2014/main" id="{3A4E71E9-A976-4D11-BF40-A689AB402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789363"/>
            <a:ext cx="1008063" cy="1008062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239">
            <a:extLst>
              <a:ext uri="{FF2B5EF4-FFF2-40B4-BE49-F238E27FC236}">
                <a16:creationId xmlns="" xmlns:a16="http://schemas.microsoft.com/office/drawing/2014/main" id="{5F52C12B-2334-4C35-9B12-A629EFA24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2" y="4797425"/>
            <a:ext cx="1036637" cy="1008063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-45</a:t>
            </a:r>
          </a:p>
        </p:txBody>
      </p:sp>
      <p:sp>
        <p:nvSpPr>
          <p:cNvPr id="63" name="Rectangle 241">
            <a:extLst>
              <a:ext uri="{FF2B5EF4-FFF2-40B4-BE49-F238E27FC236}">
                <a16:creationId xmlns="" xmlns:a16="http://schemas.microsoft.com/office/drawing/2014/main" id="{0ED00E17-3E34-4B10-BD85-082FDD527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797425"/>
            <a:ext cx="1008062" cy="1008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-87</a:t>
            </a:r>
          </a:p>
        </p:txBody>
      </p:sp>
      <p:sp>
        <p:nvSpPr>
          <p:cNvPr id="64" name="Rectangle 242">
            <a:extLst>
              <a:ext uri="{FF2B5EF4-FFF2-40B4-BE49-F238E27FC236}">
                <a16:creationId xmlns="" xmlns:a16="http://schemas.microsoft.com/office/drawing/2014/main" id="{5A1B7D34-EDA9-446D-BC48-1A569E66F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797425"/>
            <a:ext cx="1008063" cy="1008063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-8</a:t>
            </a:r>
          </a:p>
        </p:txBody>
      </p:sp>
      <p:sp>
        <p:nvSpPr>
          <p:cNvPr id="65" name="Rectangle 243">
            <a:extLst>
              <a:ext uri="{FF2B5EF4-FFF2-40B4-BE49-F238E27FC236}">
                <a16:creationId xmlns="" xmlns:a16="http://schemas.microsoft.com/office/drawing/2014/main" id="{DD3664F3-38CF-4718-A880-26E7C0B08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797425"/>
            <a:ext cx="1008062" cy="1008063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244">
            <a:extLst>
              <a:ext uri="{FF2B5EF4-FFF2-40B4-BE49-F238E27FC236}">
                <a16:creationId xmlns="" xmlns:a16="http://schemas.microsoft.com/office/drawing/2014/main" id="{C0A8869B-8053-44F5-A70C-71078D5B9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797425"/>
            <a:ext cx="1008063" cy="1008063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7" name="Rectangle 245">
            <a:extLst>
              <a:ext uri="{FF2B5EF4-FFF2-40B4-BE49-F238E27FC236}">
                <a16:creationId xmlns="" xmlns:a16="http://schemas.microsoft.com/office/drawing/2014/main" id="{AFDB283D-42C1-4B79-9683-4A7A6228E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765175"/>
            <a:ext cx="1008062" cy="1008063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y-AM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8" name="Rectangle 246">
            <a:extLst>
              <a:ext uri="{FF2B5EF4-FFF2-40B4-BE49-F238E27FC236}">
                <a16:creationId xmlns="" xmlns:a16="http://schemas.microsoft.com/office/drawing/2014/main" id="{8012050B-2E61-4190-882D-E459151DF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773238"/>
            <a:ext cx="1008062" cy="1008062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</a:t>
            </a:r>
          </a:p>
        </p:txBody>
      </p:sp>
      <p:sp>
        <p:nvSpPr>
          <p:cNvPr id="69" name="Rectangle 247">
            <a:extLst>
              <a:ext uri="{FF2B5EF4-FFF2-40B4-BE49-F238E27FC236}">
                <a16:creationId xmlns="" xmlns:a16="http://schemas.microsoft.com/office/drawing/2014/main" id="{9AF38AF1-659E-48B3-A204-FBD10EABC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781300"/>
            <a:ext cx="1008062" cy="1008063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70" name="Rectangle 248">
            <a:extLst>
              <a:ext uri="{FF2B5EF4-FFF2-40B4-BE49-F238E27FC236}">
                <a16:creationId xmlns="" xmlns:a16="http://schemas.microsoft.com/office/drawing/2014/main" id="{08D09DA8-B86D-4B07-8638-B146C5E60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3789363"/>
            <a:ext cx="1008062" cy="1008062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249">
            <a:extLst>
              <a:ext uri="{FF2B5EF4-FFF2-40B4-BE49-F238E27FC236}">
                <a16:creationId xmlns="" xmlns:a16="http://schemas.microsoft.com/office/drawing/2014/main" id="{380461B4-C4A8-45C6-9CA5-8235FDD81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797425"/>
            <a:ext cx="1008062" cy="1008063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-7</a:t>
            </a:r>
          </a:p>
        </p:txBody>
      </p:sp>
      <p:sp>
        <p:nvSpPr>
          <p:cNvPr id="72" name="Rectangle 240">
            <a:extLst>
              <a:ext uri="{FF2B5EF4-FFF2-40B4-BE49-F238E27FC236}">
                <a16:creationId xmlns="" xmlns:a16="http://schemas.microsoft.com/office/drawing/2014/main" id="{C51B9311-A042-4780-9009-6FCBE3096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4" y="4797425"/>
            <a:ext cx="1008063" cy="100806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250" descr="Papyrus">
            <a:extLst>
              <a:ext uri="{FF2B5EF4-FFF2-40B4-BE49-F238E27FC236}">
                <a16:creationId xmlns="" xmlns:a16="http://schemas.microsoft.com/office/drawing/2014/main" id="{D017EA22-0383-48BA-83B8-F8988FDD9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1" y="765174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A1</a:t>
            </a:r>
          </a:p>
        </p:txBody>
      </p:sp>
      <p:sp>
        <p:nvSpPr>
          <p:cNvPr id="74" name="Rectangle 251" descr="Papyrus">
            <a:extLst>
              <a:ext uri="{FF2B5EF4-FFF2-40B4-BE49-F238E27FC236}">
                <a16:creationId xmlns="" xmlns:a16="http://schemas.microsoft.com/office/drawing/2014/main" id="{CD4C3419-2683-40A3-99AF-BC0E5CC66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9"/>
            <a:ext cx="1008062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A2</a:t>
            </a:r>
          </a:p>
        </p:txBody>
      </p:sp>
      <p:sp>
        <p:nvSpPr>
          <p:cNvPr id="75" name="Rectangle 252" descr="Papyrus">
            <a:extLst>
              <a:ext uri="{FF2B5EF4-FFF2-40B4-BE49-F238E27FC236}">
                <a16:creationId xmlns="" xmlns:a16="http://schemas.microsoft.com/office/drawing/2014/main" id="{022B0880-BFCF-420B-B089-CA1800467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781301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A3</a:t>
            </a:r>
          </a:p>
        </p:txBody>
      </p:sp>
      <p:sp>
        <p:nvSpPr>
          <p:cNvPr id="76" name="Rectangle 253" descr="Papyrus">
            <a:extLst>
              <a:ext uri="{FF2B5EF4-FFF2-40B4-BE49-F238E27FC236}">
                <a16:creationId xmlns="" xmlns:a16="http://schemas.microsoft.com/office/drawing/2014/main" id="{5F1B4FA8-7DDF-4E6C-B110-8F8E187A9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789364"/>
            <a:ext cx="1008062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A4</a:t>
            </a:r>
          </a:p>
        </p:txBody>
      </p:sp>
      <p:sp>
        <p:nvSpPr>
          <p:cNvPr id="77" name="Rectangle 254" descr="Papyrus">
            <a:extLst>
              <a:ext uri="{FF2B5EF4-FFF2-40B4-BE49-F238E27FC236}">
                <a16:creationId xmlns="" xmlns:a16="http://schemas.microsoft.com/office/drawing/2014/main" id="{11381622-8017-45B8-9601-B02D6BC06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797426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A5</a:t>
            </a:r>
          </a:p>
        </p:txBody>
      </p:sp>
      <p:sp>
        <p:nvSpPr>
          <p:cNvPr id="78" name="Rectangle 255" descr="Papyrus">
            <a:extLst>
              <a:ext uri="{FF2B5EF4-FFF2-40B4-BE49-F238E27FC236}">
                <a16:creationId xmlns="" xmlns:a16="http://schemas.microsoft.com/office/drawing/2014/main" id="{F000DFAB-FC1C-45F9-9E09-23645DFE7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4" y="765174"/>
            <a:ext cx="1008063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B1</a:t>
            </a:r>
          </a:p>
        </p:txBody>
      </p:sp>
      <p:sp>
        <p:nvSpPr>
          <p:cNvPr id="79" name="Rectangle 256" descr="Papyrus">
            <a:extLst>
              <a:ext uri="{FF2B5EF4-FFF2-40B4-BE49-F238E27FC236}">
                <a16:creationId xmlns="" xmlns:a16="http://schemas.microsoft.com/office/drawing/2014/main" id="{3DB8C327-D277-4EC4-84DA-451830168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773239"/>
            <a:ext cx="1008063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B2</a:t>
            </a:r>
          </a:p>
        </p:txBody>
      </p:sp>
      <p:sp>
        <p:nvSpPr>
          <p:cNvPr id="80" name="Rectangle 257" descr="Papyrus">
            <a:extLst>
              <a:ext uri="{FF2B5EF4-FFF2-40B4-BE49-F238E27FC236}">
                <a16:creationId xmlns="" xmlns:a16="http://schemas.microsoft.com/office/drawing/2014/main" id="{9B2920C6-24BA-442C-82C7-39615891D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781301"/>
            <a:ext cx="1008063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B3</a:t>
            </a:r>
          </a:p>
        </p:txBody>
      </p:sp>
      <p:sp>
        <p:nvSpPr>
          <p:cNvPr id="81" name="Rectangle 258" descr="Papyrus">
            <a:extLst>
              <a:ext uri="{FF2B5EF4-FFF2-40B4-BE49-F238E27FC236}">
                <a16:creationId xmlns="" xmlns:a16="http://schemas.microsoft.com/office/drawing/2014/main" id="{7744FE02-2243-4D10-9435-A5D72E3B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789364"/>
            <a:ext cx="1008063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B4</a:t>
            </a:r>
          </a:p>
        </p:txBody>
      </p:sp>
      <p:sp>
        <p:nvSpPr>
          <p:cNvPr id="82" name="Rectangle 259" descr="Papyrus">
            <a:extLst>
              <a:ext uri="{FF2B5EF4-FFF2-40B4-BE49-F238E27FC236}">
                <a16:creationId xmlns="" xmlns:a16="http://schemas.microsoft.com/office/drawing/2014/main" id="{E6A4EFF0-F47C-4245-8BAA-BECF0D7DA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97426"/>
            <a:ext cx="1008063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B5</a:t>
            </a:r>
          </a:p>
        </p:txBody>
      </p:sp>
      <p:sp>
        <p:nvSpPr>
          <p:cNvPr id="83" name="Rectangle 260" descr="Papyrus">
            <a:extLst>
              <a:ext uri="{FF2B5EF4-FFF2-40B4-BE49-F238E27FC236}">
                <a16:creationId xmlns="" xmlns:a16="http://schemas.microsoft.com/office/drawing/2014/main" id="{8BF399FF-1C38-4AC6-BEDD-54E9C6CC7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765176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C1</a:t>
            </a:r>
          </a:p>
        </p:txBody>
      </p:sp>
      <p:sp>
        <p:nvSpPr>
          <p:cNvPr id="84" name="Rectangle 261" descr="Papyrus">
            <a:extLst>
              <a:ext uri="{FF2B5EF4-FFF2-40B4-BE49-F238E27FC236}">
                <a16:creationId xmlns="" xmlns:a16="http://schemas.microsoft.com/office/drawing/2014/main" id="{CA05F8DD-EB0D-494B-A855-E543E8D82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773239"/>
            <a:ext cx="1008062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C2</a:t>
            </a:r>
          </a:p>
        </p:txBody>
      </p:sp>
      <p:sp>
        <p:nvSpPr>
          <p:cNvPr id="85" name="Rectangle 262" descr="Papyrus">
            <a:extLst>
              <a:ext uri="{FF2B5EF4-FFF2-40B4-BE49-F238E27FC236}">
                <a16:creationId xmlns="" xmlns:a16="http://schemas.microsoft.com/office/drawing/2014/main" id="{53C855EB-4CE7-4BA5-BC9C-54E0B31FE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781301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C3</a:t>
            </a:r>
          </a:p>
        </p:txBody>
      </p:sp>
      <p:sp>
        <p:nvSpPr>
          <p:cNvPr id="86" name="Rectangle 263" descr="Papyrus">
            <a:extLst>
              <a:ext uri="{FF2B5EF4-FFF2-40B4-BE49-F238E27FC236}">
                <a16:creationId xmlns="" xmlns:a16="http://schemas.microsoft.com/office/drawing/2014/main" id="{7F15AE8E-ABD4-45A5-9FDC-BD06AB9C0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789364"/>
            <a:ext cx="1008062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C4</a:t>
            </a:r>
          </a:p>
        </p:txBody>
      </p:sp>
      <p:sp>
        <p:nvSpPr>
          <p:cNvPr id="87" name="Rectangle 264" descr="Papyrus">
            <a:extLst>
              <a:ext uri="{FF2B5EF4-FFF2-40B4-BE49-F238E27FC236}">
                <a16:creationId xmlns="" xmlns:a16="http://schemas.microsoft.com/office/drawing/2014/main" id="{6BF75415-F6A8-4BD5-A81C-6AD5FF95D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797426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C5</a:t>
            </a:r>
          </a:p>
        </p:txBody>
      </p:sp>
      <p:sp>
        <p:nvSpPr>
          <p:cNvPr id="88" name="Rectangle 265" descr="Papyrus">
            <a:extLst>
              <a:ext uri="{FF2B5EF4-FFF2-40B4-BE49-F238E27FC236}">
                <a16:creationId xmlns="" xmlns:a16="http://schemas.microsoft.com/office/drawing/2014/main" id="{DE1E59E4-2A52-4439-B080-D3B4B93E2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765176"/>
            <a:ext cx="1008063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D1</a:t>
            </a:r>
          </a:p>
        </p:txBody>
      </p:sp>
      <p:sp>
        <p:nvSpPr>
          <p:cNvPr id="89" name="Rectangle 266" descr="Papyrus">
            <a:extLst>
              <a:ext uri="{FF2B5EF4-FFF2-40B4-BE49-F238E27FC236}">
                <a16:creationId xmlns="" xmlns:a16="http://schemas.microsoft.com/office/drawing/2014/main" id="{A187EEFC-6DC2-4937-A051-47304AB49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773239"/>
            <a:ext cx="1008063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D2</a:t>
            </a:r>
          </a:p>
        </p:txBody>
      </p:sp>
      <p:sp>
        <p:nvSpPr>
          <p:cNvPr id="90" name="Rectangle 267" descr="Papyrus">
            <a:extLst>
              <a:ext uri="{FF2B5EF4-FFF2-40B4-BE49-F238E27FC236}">
                <a16:creationId xmlns="" xmlns:a16="http://schemas.microsoft.com/office/drawing/2014/main" id="{3B121EC0-D486-42F5-84A7-6D2D5DC1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781301"/>
            <a:ext cx="1008063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 dirty="0"/>
              <a:t>D3</a:t>
            </a:r>
          </a:p>
        </p:txBody>
      </p:sp>
      <p:sp>
        <p:nvSpPr>
          <p:cNvPr id="91" name="Rectangle 268" descr="Papyrus">
            <a:extLst>
              <a:ext uri="{FF2B5EF4-FFF2-40B4-BE49-F238E27FC236}">
                <a16:creationId xmlns="" xmlns:a16="http://schemas.microsoft.com/office/drawing/2014/main" id="{6E85594B-8095-432B-9AD8-79B6BE11C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789364"/>
            <a:ext cx="1008063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D4</a:t>
            </a:r>
          </a:p>
        </p:txBody>
      </p:sp>
      <p:sp>
        <p:nvSpPr>
          <p:cNvPr id="92" name="Rectangle 269" descr="Papyrus">
            <a:extLst>
              <a:ext uri="{FF2B5EF4-FFF2-40B4-BE49-F238E27FC236}">
                <a16:creationId xmlns="" xmlns:a16="http://schemas.microsoft.com/office/drawing/2014/main" id="{743EE544-A407-4FAB-99EB-12E93BEA9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797426"/>
            <a:ext cx="1008063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D5</a:t>
            </a:r>
          </a:p>
        </p:txBody>
      </p:sp>
      <p:sp>
        <p:nvSpPr>
          <p:cNvPr id="93" name="Rectangle 270" descr="Papyrus">
            <a:extLst>
              <a:ext uri="{FF2B5EF4-FFF2-40B4-BE49-F238E27FC236}">
                <a16:creationId xmlns="" xmlns:a16="http://schemas.microsoft.com/office/drawing/2014/main" id="{97E5A0F0-3B7D-42D9-BB18-9397BFC40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765176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E1</a:t>
            </a:r>
          </a:p>
        </p:txBody>
      </p:sp>
      <p:sp>
        <p:nvSpPr>
          <p:cNvPr id="94" name="Rectangle 271" descr="Papyrus">
            <a:extLst>
              <a:ext uri="{FF2B5EF4-FFF2-40B4-BE49-F238E27FC236}">
                <a16:creationId xmlns="" xmlns:a16="http://schemas.microsoft.com/office/drawing/2014/main" id="{68F3499C-DE89-4F9E-827D-65F4E2A2D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773239"/>
            <a:ext cx="1008062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E2</a:t>
            </a:r>
          </a:p>
        </p:txBody>
      </p:sp>
      <p:sp>
        <p:nvSpPr>
          <p:cNvPr id="95" name="Rectangle 272" descr="Papyrus">
            <a:extLst>
              <a:ext uri="{FF2B5EF4-FFF2-40B4-BE49-F238E27FC236}">
                <a16:creationId xmlns="" xmlns:a16="http://schemas.microsoft.com/office/drawing/2014/main" id="{6A9E6274-BF2E-4F07-88C3-051F258FF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781301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E3</a:t>
            </a:r>
          </a:p>
        </p:txBody>
      </p:sp>
      <p:sp>
        <p:nvSpPr>
          <p:cNvPr id="96" name="Rectangle 273" descr="Papyrus">
            <a:extLst>
              <a:ext uri="{FF2B5EF4-FFF2-40B4-BE49-F238E27FC236}">
                <a16:creationId xmlns="" xmlns:a16="http://schemas.microsoft.com/office/drawing/2014/main" id="{C347E926-35B9-44EE-A8EE-6D90E50CE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789364"/>
            <a:ext cx="1008062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E4</a:t>
            </a:r>
          </a:p>
        </p:txBody>
      </p:sp>
      <p:sp>
        <p:nvSpPr>
          <p:cNvPr id="97" name="Rectangle 274" descr="Papyrus">
            <a:extLst>
              <a:ext uri="{FF2B5EF4-FFF2-40B4-BE49-F238E27FC236}">
                <a16:creationId xmlns="" xmlns:a16="http://schemas.microsoft.com/office/drawing/2014/main" id="{DBF20465-BA64-44C4-879A-B562F2764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797426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E5</a:t>
            </a:r>
          </a:p>
        </p:txBody>
      </p:sp>
      <p:sp>
        <p:nvSpPr>
          <p:cNvPr id="98" name="Rectangle 275" descr="Papyrus">
            <a:extLst>
              <a:ext uri="{FF2B5EF4-FFF2-40B4-BE49-F238E27FC236}">
                <a16:creationId xmlns="" xmlns:a16="http://schemas.microsoft.com/office/drawing/2014/main" id="{3E6BD7D6-9B72-4CB8-81F6-D4C1AA2E8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765176"/>
            <a:ext cx="1008063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F1</a:t>
            </a:r>
          </a:p>
        </p:txBody>
      </p:sp>
      <p:sp>
        <p:nvSpPr>
          <p:cNvPr id="99" name="Rectangle 276" descr="Papyrus">
            <a:extLst>
              <a:ext uri="{FF2B5EF4-FFF2-40B4-BE49-F238E27FC236}">
                <a16:creationId xmlns="" xmlns:a16="http://schemas.microsoft.com/office/drawing/2014/main" id="{078F9E13-2087-4F71-996C-2A07A1836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773239"/>
            <a:ext cx="1008063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F2</a:t>
            </a:r>
          </a:p>
        </p:txBody>
      </p:sp>
      <p:sp>
        <p:nvSpPr>
          <p:cNvPr id="100" name="Rectangle 277" descr="Papyrus">
            <a:extLst>
              <a:ext uri="{FF2B5EF4-FFF2-40B4-BE49-F238E27FC236}">
                <a16:creationId xmlns="" xmlns:a16="http://schemas.microsoft.com/office/drawing/2014/main" id="{82185B9F-62EC-4995-B749-D1261F60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781301"/>
            <a:ext cx="1008063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F3</a:t>
            </a:r>
          </a:p>
        </p:txBody>
      </p:sp>
      <p:sp>
        <p:nvSpPr>
          <p:cNvPr id="101" name="Rectangle 278" descr="Papyrus">
            <a:extLst>
              <a:ext uri="{FF2B5EF4-FFF2-40B4-BE49-F238E27FC236}">
                <a16:creationId xmlns="" xmlns:a16="http://schemas.microsoft.com/office/drawing/2014/main" id="{399A2901-EC5E-414E-8E14-8AB1A18BF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789364"/>
            <a:ext cx="1008063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F4</a:t>
            </a:r>
          </a:p>
        </p:txBody>
      </p:sp>
      <p:sp>
        <p:nvSpPr>
          <p:cNvPr id="102" name="Rectangle 279" descr="Papyrus">
            <a:extLst>
              <a:ext uri="{FF2B5EF4-FFF2-40B4-BE49-F238E27FC236}">
                <a16:creationId xmlns="" xmlns:a16="http://schemas.microsoft.com/office/drawing/2014/main" id="{BF302E59-1E27-4ED6-84CD-D88ED872E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797426"/>
            <a:ext cx="1008063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F5</a:t>
            </a:r>
          </a:p>
        </p:txBody>
      </p:sp>
      <p:sp>
        <p:nvSpPr>
          <p:cNvPr id="103" name="Rectangle 280" descr="Papyrus">
            <a:extLst>
              <a:ext uri="{FF2B5EF4-FFF2-40B4-BE49-F238E27FC236}">
                <a16:creationId xmlns="" xmlns:a16="http://schemas.microsoft.com/office/drawing/2014/main" id="{6ED9CB22-DFBA-4F91-8520-B3F847E25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765176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G1</a:t>
            </a:r>
          </a:p>
        </p:txBody>
      </p:sp>
      <p:sp>
        <p:nvSpPr>
          <p:cNvPr id="104" name="Rectangle 281" descr="Papyrus">
            <a:extLst>
              <a:ext uri="{FF2B5EF4-FFF2-40B4-BE49-F238E27FC236}">
                <a16:creationId xmlns="" xmlns:a16="http://schemas.microsoft.com/office/drawing/2014/main" id="{D2926064-C3A7-4112-9C10-2B281D4A4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773239"/>
            <a:ext cx="1008062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G2</a:t>
            </a:r>
          </a:p>
        </p:txBody>
      </p:sp>
      <p:sp>
        <p:nvSpPr>
          <p:cNvPr id="105" name="Rectangle 282" descr="Papyrus">
            <a:extLst>
              <a:ext uri="{FF2B5EF4-FFF2-40B4-BE49-F238E27FC236}">
                <a16:creationId xmlns="" xmlns:a16="http://schemas.microsoft.com/office/drawing/2014/main" id="{7DAC056B-8322-48DE-9667-7E7227A4B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781301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G3</a:t>
            </a:r>
          </a:p>
        </p:txBody>
      </p:sp>
      <p:sp>
        <p:nvSpPr>
          <p:cNvPr id="106" name="Rectangle 283" descr="Papyrus">
            <a:extLst>
              <a:ext uri="{FF2B5EF4-FFF2-40B4-BE49-F238E27FC236}">
                <a16:creationId xmlns="" xmlns:a16="http://schemas.microsoft.com/office/drawing/2014/main" id="{BC2A3D85-D923-4F5C-B854-2AD8404CC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3789364"/>
            <a:ext cx="1008062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G4</a:t>
            </a:r>
          </a:p>
        </p:txBody>
      </p:sp>
      <p:sp>
        <p:nvSpPr>
          <p:cNvPr id="107" name="Rectangle 284" descr="Papyrus">
            <a:extLst>
              <a:ext uri="{FF2B5EF4-FFF2-40B4-BE49-F238E27FC236}">
                <a16:creationId xmlns="" xmlns:a16="http://schemas.microsoft.com/office/drawing/2014/main" id="{D55376BF-3704-4659-ADBA-A1159EBDE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797426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 dirty="0"/>
              <a:t>G5</a:t>
            </a:r>
          </a:p>
        </p:txBody>
      </p:sp>
    </p:spTree>
    <p:extLst>
      <p:ext uri="{BB962C8B-B14F-4D97-AF65-F5344CB8AC3E}">
        <p14:creationId xmlns:p14="http://schemas.microsoft.com/office/powerpoint/2010/main" val="492877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7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2" fill="hold">
                      <p:stCondLst>
                        <p:cond delay="0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>
                      <p:stCondLst>
                        <p:cond delay="0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3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5" fill="hold">
                      <p:stCondLst>
                        <p:cond delay="0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5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6" fill="hold">
                      <p:stCondLst>
                        <p:cond delay="0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7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7" fill="hold">
                      <p:stCondLst>
                        <p:cond delay="0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>
                      <p:stCondLst>
                        <p:cond delay="0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0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5" fill="hold">
                      <p:stCondLst>
                        <p:cond delay="0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1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9" fill="hold">
                      <p:stCondLst>
                        <p:cond delay="0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3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0" fill="hold">
                      <p:stCondLst>
                        <p:cond delay="0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5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4" fill="hold">
                      <p:stCondLst>
                        <p:cond delay="0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6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1" fill="hold">
                      <p:stCondLst>
                        <p:cond delay="0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26DDBBC3-3E09-4E53-B6C5-D69D905AE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65" y="850603"/>
            <a:ext cx="6865279" cy="4880345"/>
          </a:xfrm>
          <a:prstGeom prst="rect">
            <a:avLst/>
          </a:prstGeom>
        </p:spPr>
      </p:pic>
      <p:sp>
        <p:nvSpPr>
          <p:cNvPr id="108" name="Rectangle 215">
            <a:extLst>
              <a:ext uri="{FF2B5EF4-FFF2-40B4-BE49-F238E27FC236}">
                <a16:creationId xmlns="" xmlns:a16="http://schemas.microsoft.com/office/drawing/2014/main" id="{48F7B266-A267-490D-B64C-2B67695B1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765174"/>
            <a:ext cx="1008062" cy="1008063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</a:p>
        </p:txBody>
      </p:sp>
      <p:sp>
        <p:nvSpPr>
          <p:cNvPr id="109" name="Rectangle 216">
            <a:extLst>
              <a:ext uri="{FF2B5EF4-FFF2-40B4-BE49-F238E27FC236}">
                <a16:creationId xmlns="" xmlns:a16="http://schemas.microsoft.com/office/drawing/2014/main" id="{317EE648-51B8-4569-BB49-3AE99B24B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765175"/>
            <a:ext cx="1008063" cy="100806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-8</a:t>
            </a:r>
            <a:endParaRPr lang="en-US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217">
            <a:extLst>
              <a:ext uri="{FF2B5EF4-FFF2-40B4-BE49-F238E27FC236}">
                <a16:creationId xmlns="" xmlns:a16="http://schemas.microsoft.com/office/drawing/2014/main" id="{80935F8D-A2D6-463B-94CA-B8FF1BEBC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765175"/>
            <a:ext cx="1008062" cy="1008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-67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</a:p>
        </p:txBody>
      </p:sp>
      <p:sp>
        <p:nvSpPr>
          <p:cNvPr id="111" name="Rectangle 218">
            <a:extLst>
              <a:ext uri="{FF2B5EF4-FFF2-40B4-BE49-F238E27FC236}">
                <a16:creationId xmlns="" xmlns:a16="http://schemas.microsoft.com/office/drawing/2014/main" id="{98C7A7EB-6B3C-4414-B6B4-40701C8C1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765175"/>
            <a:ext cx="1008063" cy="1008063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-22</a:t>
            </a:r>
          </a:p>
        </p:txBody>
      </p:sp>
      <p:sp>
        <p:nvSpPr>
          <p:cNvPr id="112" name="Rectangle 219">
            <a:extLst>
              <a:ext uri="{FF2B5EF4-FFF2-40B4-BE49-F238E27FC236}">
                <a16:creationId xmlns="" xmlns:a16="http://schemas.microsoft.com/office/drawing/2014/main" id="{19CC5623-89E0-4DF6-BAF0-E7B617F12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765175"/>
            <a:ext cx="1008062" cy="1008063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-42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-6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Rectangle 220">
            <a:extLst>
              <a:ext uri="{FF2B5EF4-FFF2-40B4-BE49-F238E27FC236}">
                <a16:creationId xmlns="" xmlns:a16="http://schemas.microsoft.com/office/drawing/2014/main" id="{687B1AB3-936C-471E-B2F2-C0FB84DA5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765175"/>
            <a:ext cx="1008063" cy="1008063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-72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4" name="Rectangle 221">
            <a:extLst>
              <a:ext uri="{FF2B5EF4-FFF2-40B4-BE49-F238E27FC236}">
                <a16:creationId xmlns="" xmlns:a16="http://schemas.microsoft.com/office/drawing/2014/main" id="{722A1CFF-C1C2-4096-9271-81CD3150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008062" cy="1008062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-16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115" name="Rectangle 222">
            <a:extLst>
              <a:ext uri="{FF2B5EF4-FFF2-40B4-BE49-F238E27FC236}">
                <a16:creationId xmlns="" xmlns:a16="http://schemas.microsoft.com/office/drawing/2014/main" id="{FEA153E4-0321-4410-96E4-65630C930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773238"/>
            <a:ext cx="1008063" cy="1008062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ectangle 223">
            <a:extLst>
              <a:ext uri="{FF2B5EF4-FFF2-40B4-BE49-F238E27FC236}">
                <a16:creationId xmlns="" xmlns:a16="http://schemas.microsoft.com/office/drawing/2014/main" id="{319D913F-A88A-4868-8111-E5C62384B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773238"/>
            <a:ext cx="1008062" cy="10080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-34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</a:p>
        </p:txBody>
      </p:sp>
      <p:sp>
        <p:nvSpPr>
          <p:cNvPr id="117" name="Rectangle 224">
            <a:extLst>
              <a:ext uri="{FF2B5EF4-FFF2-40B4-BE49-F238E27FC236}">
                <a16:creationId xmlns="" xmlns:a16="http://schemas.microsoft.com/office/drawing/2014/main" id="{4DCC60DA-1050-4406-8334-31B91EB93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199" y="1773238"/>
            <a:ext cx="1008063" cy="1008062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Rectangle 225">
            <a:extLst>
              <a:ext uri="{FF2B5EF4-FFF2-40B4-BE49-F238E27FC236}">
                <a16:creationId xmlns="" xmlns:a16="http://schemas.microsoft.com/office/drawing/2014/main" id="{D0524D17-F8BE-41A4-A825-7029A1164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773238"/>
            <a:ext cx="1008062" cy="1008062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119" name="Rectangle 226">
            <a:extLst>
              <a:ext uri="{FF2B5EF4-FFF2-40B4-BE49-F238E27FC236}">
                <a16:creationId xmlns="" xmlns:a16="http://schemas.microsoft.com/office/drawing/2014/main" id="{64A8BB77-119C-4B43-AC22-48A2A460B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773238"/>
            <a:ext cx="1008063" cy="1008062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-6</a:t>
            </a:r>
          </a:p>
        </p:txBody>
      </p:sp>
      <p:sp>
        <p:nvSpPr>
          <p:cNvPr id="120" name="Rectangle 227">
            <a:extLst>
              <a:ext uri="{FF2B5EF4-FFF2-40B4-BE49-F238E27FC236}">
                <a16:creationId xmlns="" xmlns:a16="http://schemas.microsoft.com/office/drawing/2014/main" id="{E4EA07CB-ECE6-46C5-AFBE-F6B4A1923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781299"/>
            <a:ext cx="1008062" cy="1008063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-9</a:t>
            </a:r>
          </a:p>
        </p:txBody>
      </p:sp>
      <p:sp>
        <p:nvSpPr>
          <p:cNvPr id="121" name="Rectangle 228">
            <a:extLst>
              <a:ext uri="{FF2B5EF4-FFF2-40B4-BE49-F238E27FC236}">
                <a16:creationId xmlns="" xmlns:a16="http://schemas.microsoft.com/office/drawing/2014/main" id="{AB6E049A-8D12-4B26-862F-81B0DDDE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781300"/>
            <a:ext cx="1008063" cy="100806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-35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-35</a:t>
            </a:r>
          </a:p>
        </p:txBody>
      </p:sp>
      <p:sp>
        <p:nvSpPr>
          <p:cNvPr id="122" name="Rectangle 229">
            <a:extLst>
              <a:ext uri="{FF2B5EF4-FFF2-40B4-BE49-F238E27FC236}">
                <a16:creationId xmlns="" xmlns:a16="http://schemas.microsoft.com/office/drawing/2014/main" id="{D9C48F70-394F-455C-8B9E-85177E046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781300"/>
            <a:ext cx="1008062" cy="1008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-48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</a:p>
        </p:txBody>
      </p:sp>
      <p:sp>
        <p:nvSpPr>
          <p:cNvPr id="123" name="Rectangle 230">
            <a:extLst>
              <a:ext uri="{FF2B5EF4-FFF2-40B4-BE49-F238E27FC236}">
                <a16:creationId xmlns="" xmlns:a16="http://schemas.microsoft.com/office/drawing/2014/main" id="{8B221D9C-1B7D-443E-BE9E-2994DA351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781300"/>
            <a:ext cx="1008063" cy="1008063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24" name="Rectangle 231">
            <a:extLst>
              <a:ext uri="{FF2B5EF4-FFF2-40B4-BE49-F238E27FC236}">
                <a16:creationId xmlns="" xmlns:a16="http://schemas.microsoft.com/office/drawing/2014/main" id="{95BAA144-868F-47AB-B355-2257218F0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781300"/>
            <a:ext cx="1008062" cy="1008063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-4</a:t>
            </a:r>
          </a:p>
        </p:txBody>
      </p:sp>
      <p:sp>
        <p:nvSpPr>
          <p:cNvPr id="125" name="Rectangle 232">
            <a:extLst>
              <a:ext uri="{FF2B5EF4-FFF2-40B4-BE49-F238E27FC236}">
                <a16:creationId xmlns="" xmlns:a16="http://schemas.microsoft.com/office/drawing/2014/main" id="{BF4A02F9-1320-4940-B02B-2F6D9D5F9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781300"/>
            <a:ext cx="1008063" cy="1008063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-12</a:t>
            </a:r>
          </a:p>
        </p:txBody>
      </p:sp>
      <p:sp>
        <p:nvSpPr>
          <p:cNvPr id="126" name="Rectangle 233">
            <a:extLst>
              <a:ext uri="{FF2B5EF4-FFF2-40B4-BE49-F238E27FC236}">
                <a16:creationId xmlns="" xmlns:a16="http://schemas.microsoft.com/office/drawing/2014/main" id="{531D2FFF-F7AE-4632-A371-65E6974F6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789363"/>
            <a:ext cx="1008062" cy="1008062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-100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27" name="Rectangle 234">
            <a:extLst>
              <a:ext uri="{FF2B5EF4-FFF2-40B4-BE49-F238E27FC236}">
                <a16:creationId xmlns="" xmlns:a16="http://schemas.microsoft.com/office/drawing/2014/main" id="{1AB2C2BF-727F-470D-B677-9D56F2D5A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789363"/>
            <a:ext cx="1008063" cy="1008062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128" name="Rectangle 235">
            <a:extLst>
              <a:ext uri="{FF2B5EF4-FFF2-40B4-BE49-F238E27FC236}">
                <a16:creationId xmlns="" xmlns:a16="http://schemas.microsoft.com/office/drawing/2014/main" id="{94FAC50A-5380-4126-A577-B41B10CB8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789363"/>
            <a:ext cx="1008062" cy="10080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-30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129" name="Rectangle 236">
            <a:extLst>
              <a:ext uri="{FF2B5EF4-FFF2-40B4-BE49-F238E27FC236}">
                <a16:creationId xmlns="" xmlns:a16="http://schemas.microsoft.com/office/drawing/2014/main" id="{DC1E49ED-B778-4BD1-90EA-3C4651342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789363"/>
            <a:ext cx="1008063" cy="1008062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-10</a:t>
            </a:r>
            <a:endParaRPr lang="en-US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Rectangle 237">
            <a:extLst>
              <a:ext uri="{FF2B5EF4-FFF2-40B4-BE49-F238E27FC236}">
                <a16:creationId xmlns="" xmlns:a16="http://schemas.microsoft.com/office/drawing/2014/main" id="{FC145F89-7BFF-42D8-A9EB-0091C2EF5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789363"/>
            <a:ext cx="1008062" cy="1008062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-150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31" name="Rectangle 238">
            <a:extLst>
              <a:ext uri="{FF2B5EF4-FFF2-40B4-BE49-F238E27FC236}">
                <a16:creationId xmlns="" xmlns:a16="http://schemas.microsoft.com/office/drawing/2014/main" id="{138CDD58-BFDA-42AE-A5C5-C7BC553E4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789363"/>
            <a:ext cx="1008063" cy="1008062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-14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239">
            <a:extLst>
              <a:ext uri="{FF2B5EF4-FFF2-40B4-BE49-F238E27FC236}">
                <a16:creationId xmlns="" xmlns:a16="http://schemas.microsoft.com/office/drawing/2014/main" id="{0470277C-7583-44CB-BAF2-88BA8745B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2" y="4797425"/>
            <a:ext cx="1036637" cy="1008063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-45</a:t>
            </a:r>
          </a:p>
        </p:txBody>
      </p:sp>
      <p:sp>
        <p:nvSpPr>
          <p:cNvPr id="133" name="Rectangle 241">
            <a:extLst>
              <a:ext uri="{FF2B5EF4-FFF2-40B4-BE49-F238E27FC236}">
                <a16:creationId xmlns="" xmlns:a16="http://schemas.microsoft.com/office/drawing/2014/main" id="{14FBDCEE-8143-4A2F-BBC7-7F810DA31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797425"/>
            <a:ext cx="1008062" cy="1008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-87</a:t>
            </a:r>
          </a:p>
        </p:txBody>
      </p:sp>
      <p:sp>
        <p:nvSpPr>
          <p:cNvPr id="134" name="Rectangle 242">
            <a:extLst>
              <a:ext uri="{FF2B5EF4-FFF2-40B4-BE49-F238E27FC236}">
                <a16:creationId xmlns="" xmlns:a16="http://schemas.microsoft.com/office/drawing/2014/main" id="{EE0C9461-CE9D-43D2-BB29-76C343400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797425"/>
            <a:ext cx="1008063" cy="1008063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-8</a:t>
            </a:r>
          </a:p>
        </p:txBody>
      </p:sp>
      <p:sp>
        <p:nvSpPr>
          <p:cNvPr id="135" name="Rectangle 243">
            <a:extLst>
              <a:ext uri="{FF2B5EF4-FFF2-40B4-BE49-F238E27FC236}">
                <a16:creationId xmlns="" xmlns:a16="http://schemas.microsoft.com/office/drawing/2014/main" id="{34B0C7C0-85BF-4F09-86D5-1D1CC6B62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797425"/>
            <a:ext cx="1008062" cy="1008063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-10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ectangle 244">
            <a:extLst>
              <a:ext uri="{FF2B5EF4-FFF2-40B4-BE49-F238E27FC236}">
                <a16:creationId xmlns="" xmlns:a16="http://schemas.microsoft.com/office/drawing/2014/main" id="{80CAEE41-643A-4DC4-9915-F61BE9A0E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797425"/>
            <a:ext cx="1008063" cy="1008063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37" name="Rectangle 245">
            <a:extLst>
              <a:ext uri="{FF2B5EF4-FFF2-40B4-BE49-F238E27FC236}">
                <a16:creationId xmlns="" xmlns:a16="http://schemas.microsoft.com/office/drawing/2014/main" id="{3DE737FA-9074-42CC-8FCB-33016C5D9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765175"/>
            <a:ext cx="1008062" cy="1008063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y-AM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8" name="Rectangle 246">
            <a:extLst>
              <a:ext uri="{FF2B5EF4-FFF2-40B4-BE49-F238E27FC236}">
                <a16:creationId xmlns="" xmlns:a16="http://schemas.microsoft.com/office/drawing/2014/main" id="{DD26EDD3-89CD-483C-956C-842969580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773238"/>
            <a:ext cx="1008062" cy="1008062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</a:t>
            </a:r>
          </a:p>
        </p:txBody>
      </p:sp>
      <p:sp>
        <p:nvSpPr>
          <p:cNvPr id="139" name="Rectangle 247">
            <a:extLst>
              <a:ext uri="{FF2B5EF4-FFF2-40B4-BE49-F238E27FC236}">
                <a16:creationId xmlns="" xmlns:a16="http://schemas.microsoft.com/office/drawing/2014/main" id="{093C7EB6-F7AF-45A5-86CE-FA9AB5E90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781300"/>
            <a:ext cx="1008062" cy="1008063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hr-HR" altLang="sr-Latn-R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140" name="Rectangle 248">
            <a:extLst>
              <a:ext uri="{FF2B5EF4-FFF2-40B4-BE49-F238E27FC236}">
                <a16:creationId xmlns="" xmlns:a16="http://schemas.microsoft.com/office/drawing/2014/main" id="{BBD30E41-20C7-4C01-8DCD-689D1962B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3789363"/>
            <a:ext cx="1008062" cy="1008062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Rectangle 249">
            <a:extLst>
              <a:ext uri="{FF2B5EF4-FFF2-40B4-BE49-F238E27FC236}">
                <a16:creationId xmlns="" xmlns:a16="http://schemas.microsoft.com/office/drawing/2014/main" id="{043FE9BF-5B77-4E50-BA41-BD7D30F9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797425"/>
            <a:ext cx="1008062" cy="1008063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-7</a:t>
            </a:r>
          </a:p>
        </p:txBody>
      </p:sp>
      <p:sp>
        <p:nvSpPr>
          <p:cNvPr id="142" name="Rectangle 240">
            <a:extLst>
              <a:ext uri="{FF2B5EF4-FFF2-40B4-BE49-F238E27FC236}">
                <a16:creationId xmlns="" xmlns:a16="http://schemas.microsoft.com/office/drawing/2014/main" id="{D3D8BF31-491E-4EC6-979B-9A7AE3FAF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4" y="4797425"/>
            <a:ext cx="1008063" cy="100806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215">
            <a:extLst>
              <a:ext uri="{FF2B5EF4-FFF2-40B4-BE49-F238E27FC236}">
                <a16:creationId xmlns="" xmlns:a16="http://schemas.microsoft.com/office/drawing/2014/main" id="{E8AB0F60-2581-4AC4-96A0-633C2D334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765174"/>
            <a:ext cx="1008062" cy="1008063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hy-AM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</a:p>
        </p:txBody>
      </p:sp>
      <p:sp>
        <p:nvSpPr>
          <p:cNvPr id="179" name="Rectangle 216">
            <a:extLst>
              <a:ext uri="{FF2B5EF4-FFF2-40B4-BE49-F238E27FC236}">
                <a16:creationId xmlns="" xmlns:a16="http://schemas.microsoft.com/office/drawing/2014/main" id="{DCBA7B04-0F8B-4D93-A4D0-2F7D11EFF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765175"/>
            <a:ext cx="1008063" cy="100806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-8</a:t>
            </a:r>
            <a:endParaRPr lang="en-US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 217">
            <a:extLst>
              <a:ext uri="{FF2B5EF4-FFF2-40B4-BE49-F238E27FC236}">
                <a16:creationId xmlns="" xmlns:a16="http://schemas.microsoft.com/office/drawing/2014/main" id="{C36E9F75-9660-4679-BE73-9A4270D34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765175"/>
            <a:ext cx="1008062" cy="1008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-67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</a:p>
        </p:txBody>
      </p:sp>
      <p:sp>
        <p:nvSpPr>
          <p:cNvPr id="181" name="Rectangle 218">
            <a:extLst>
              <a:ext uri="{FF2B5EF4-FFF2-40B4-BE49-F238E27FC236}">
                <a16:creationId xmlns="" xmlns:a16="http://schemas.microsoft.com/office/drawing/2014/main" id="{620F09F7-3752-4BBF-B2A8-9652E9AB3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765175"/>
            <a:ext cx="1008063" cy="1008063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-22</a:t>
            </a:r>
          </a:p>
        </p:txBody>
      </p:sp>
      <p:sp>
        <p:nvSpPr>
          <p:cNvPr id="182" name="Rectangle 219">
            <a:extLst>
              <a:ext uri="{FF2B5EF4-FFF2-40B4-BE49-F238E27FC236}">
                <a16:creationId xmlns="" xmlns:a16="http://schemas.microsoft.com/office/drawing/2014/main" id="{2C8E46A0-6F91-4AAF-99CB-61D9A860F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765175"/>
            <a:ext cx="1008062" cy="1008063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-42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-6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Rectangle 220">
            <a:extLst>
              <a:ext uri="{FF2B5EF4-FFF2-40B4-BE49-F238E27FC236}">
                <a16:creationId xmlns="" xmlns:a16="http://schemas.microsoft.com/office/drawing/2014/main" id="{A56E0B9E-A7B9-4047-A4BC-937176E4B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765175"/>
            <a:ext cx="1008063" cy="1008063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-72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4" name="Rectangle 221">
            <a:extLst>
              <a:ext uri="{FF2B5EF4-FFF2-40B4-BE49-F238E27FC236}">
                <a16:creationId xmlns="" xmlns:a16="http://schemas.microsoft.com/office/drawing/2014/main" id="{C2F12EAC-EB03-446E-945A-02AA4D6EC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8"/>
            <a:ext cx="1008062" cy="1008062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-16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185" name="Rectangle 222">
            <a:extLst>
              <a:ext uri="{FF2B5EF4-FFF2-40B4-BE49-F238E27FC236}">
                <a16:creationId xmlns="" xmlns:a16="http://schemas.microsoft.com/office/drawing/2014/main" id="{D624EE57-36E4-4A96-9D83-DF470F83F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773238"/>
            <a:ext cx="1008063" cy="1008062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Rectangle 223">
            <a:extLst>
              <a:ext uri="{FF2B5EF4-FFF2-40B4-BE49-F238E27FC236}">
                <a16:creationId xmlns="" xmlns:a16="http://schemas.microsoft.com/office/drawing/2014/main" id="{2C4E018F-F250-48F8-8C68-47E67DDB2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773238"/>
            <a:ext cx="1008062" cy="10080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-34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</a:p>
        </p:txBody>
      </p:sp>
      <p:sp>
        <p:nvSpPr>
          <p:cNvPr id="187" name="Rectangle 224">
            <a:extLst>
              <a:ext uri="{FF2B5EF4-FFF2-40B4-BE49-F238E27FC236}">
                <a16:creationId xmlns="" xmlns:a16="http://schemas.microsoft.com/office/drawing/2014/main" id="{64DDDC2B-FF8D-4891-AB95-A5193E162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199" y="1773238"/>
            <a:ext cx="1008063" cy="1008062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-7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Rectangle 225">
            <a:extLst>
              <a:ext uri="{FF2B5EF4-FFF2-40B4-BE49-F238E27FC236}">
                <a16:creationId xmlns="" xmlns:a16="http://schemas.microsoft.com/office/drawing/2014/main" id="{618FF173-2BAF-471E-81F0-A90974BF9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773238"/>
            <a:ext cx="1008062" cy="1008062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189" name="Rectangle 226">
            <a:extLst>
              <a:ext uri="{FF2B5EF4-FFF2-40B4-BE49-F238E27FC236}">
                <a16:creationId xmlns="" xmlns:a16="http://schemas.microsoft.com/office/drawing/2014/main" id="{B97F9EAD-5288-49D2-86D7-526CC1F9A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773238"/>
            <a:ext cx="1008063" cy="1008062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-6</a:t>
            </a:r>
          </a:p>
        </p:txBody>
      </p:sp>
      <p:sp>
        <p:nvSpPr>
          <p:cNvPr id="190" name="Rectangle 227">
            <a:extLst>
              <a:ext uri="{FF2B5EF4-FFF2-40B4-BE49-F238E27FC236}">
                <a16:creationId xmlns="" xmlns:a16="http://schemas.microsoft.com/office/drawing/2014/main" id="{E77C55AC-21AD-434D-B1DF-11F775E45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781300"/>
            <a:ext cx="1008062" cy="1008063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-9</a:t>
            </a:r>
          </a:p>
        </p:txBody>
      </p:sp>
      <p:sp>
        <p:nvSpPr>
          <p:cNvPr id="191" name="Rectangle 228">
            <a:extLst>
              <a:ext uri="{FF2B5EF4-FFF2-40B4-BE49-F238E27FC236}">
                <a16:creationId xmlns="" xmlns:a16="http://schemas.microsoft.com/office/drawing/2014/main" id="{F727F889-5C9F-4409-8F51-38BD3507F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781300"/>
            <a:ext cx="1008063" cy="100806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-35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-35</a:t>
            </a:r>
          </a:p>
        </p:txBody>
      </p:sp>
      <p:sp>
        <p:nvSpPr>
          <p:cNvPr id="192" name="Rectangle 229">
            <a:extLst>
              <a:ext uri="{FF2B5EF4-FFF2-40B4-BE49-F238E27FC236}">
                <a16:creationId xmlns="" xmlns:a16="http://schemas.microsoft.com/office/drawing/2014/main" id="{D54C49BA-448F-4D47-88DF-0F4CC4907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781300"/>
            <a:ext cx="1008062" cy="1008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-48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</a:p>
        </p:txBody>
      </p:sp>
      <p:sp>
        <p:nvSpPr>
          <p:cNvPr id="193" name="Rectangle 230">
            <a:extLst>
              <a:ext uri="{FF2B5EF4-FFF2-40B4-BE49-F238E27FC236}">
                <a16:creationId xmlns="" xmlns:a16="http://schemas.microsoft.com/office/drawing/2014/main" id="{0CCB67BF-F94A-4A63-8ACB-436389CA3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781300"/>
            <a:ext cx="1008063" cy="1008063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94" name="Rectangle 231">
            <a:extLst>
              <a:ext uri="{FF2B5EF4-FFF2-40B4-BE49-F238E27FC236}">
                <a16:creationId xmlns="" xmlns:a16="http://schemas.microsoft.com/office/drawing/2014/main" id="{26C2D54F-60F2-4BBE-8F26-969D331D2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781300"/>
            <a:ext cx="1008062" cy="1008063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-4</a:t>
            </a:r>
          </a:p>
        </p:txBody>
      </p:sp>
      <p:sp>
        <p:nvSpPr>
          <p:cNvPr id="195" name="Rectangle 232">
            <a:extLst>
              <a:ext uri="{FF2B5EF4-FFF2-40B4-BE49-F238E27FC236}">
                <a16:creationId xmlns="" xmlns:a16="http://schemas.microsoft.com/office/drawing/2014/main" id="{E13BBA10-F03A-4D34-8445-9F5C0D2A0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781300"/>
            <a:ext cx="1008063" cy="1008063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-12</a:t>
            </a:r>
          </a:p>
        </p:txBody>
      </p:sp>
      <p:sp>
        <p:nvSpPr>
          <p:cNvPr id="196" name="Rectangle 233">
            <a:extLst>
              <a:ext uri="{FF2B5EF4-FFF2-40B4-BE49-F238E27FC236}">
                <a16:creationId xmlns="" xmlns:a16="http://schemas.microsoft.com/office/drawing/2014/main" id="{9293DB01-FD00-482F-AD41-68AD07728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789363"/>
            <a:ext cx="1008062" cy="1008062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-100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97" name="Rectangle 234">
            <a:extLst>
              <a:ext uri="{FF2B5EF4-FFF2-40B4-BE49-F238E27FC236}">
                <a16:creationId xmlns="" xmlns:a16="http://schemas.microsoft.com/office/drawing/2014/main" id="{EF8625F1-8621-4A0A-BA1E-25FB9487D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789363"/>
            <a:ext cx="1008063" cy="1008062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198" name="Rectangle 235">
            <a:extLst>
              <a:ext uri="{FF2B5EF4-FFF2-40B4-BE49-F238E27FC236}">
                <a16:creationId xmlns="" xmlns:a16="http://schemas.microsoft.com/office/drawing/2014/main" id="{B94CAAAD-E1C3-4D48-B626-CDFD55F55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789363"/>
            <a:ext cx="1008062" cy="10080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-30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199" name="Rectangle 236">
            <a:extLst>
              <a:ext uri="{FF2B5EF4-FFF2-40B4-BE49-F238E27FC236}">
                <a16:creationId xmlns="" xmlns:a16="http://schemas.microsoft.com/office/drawing/2014/main" id="{82930A5C-23B3-4AD7-9D78-A0B818DB1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789363"/>
            <a:ext cx="1008063" cy="1008062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-10</a:t>
            </a:r>
            <a:endParaRPr lang="en-US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Rectangle 237">
            <a:extLst>
              <a:ext uri="{FF2B5EF4-FFF2-40B4-BE49-F238E27FC236}">
                <a16:creationId xmlns="" xmlns:a16="http://schemas.microsoft.com/office/drawing/2014/main" id="{B1F8B284-BE80-45E4-A820-9F060F06B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789363"/>
            <a:ext cx="1008062" cy="1008062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-150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01" name="Rectangle 238">
            <a:extLst>
              <a:ext uri="{FF2B5EF4-FFF2-40B4-BE49-F238E27FC236}">
                <a16:creationId xmlns="" xmlns:a16="http://schemas.microsoft.com/office/drawing/2014/main" id="{19CDFA70-F21A-4A11-8171-976468F33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789363"/>
            <a:ext cx="1008063" cy="1008062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Rectangle 239">
            <a:extLst>
              <a:ext uri="{FF2B5EF4-FFF2-40B4-BE49-F238E27FC236}">
                <a16:creationId xmlns="" xmlns:a16="http://schemas.microsoft.com/office/drawing/2014/main" id="{BD3FD68D-A75F-4B68-B71A-8CE79E3A2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2" y="4797425"/>
            <a:ext cx="1036637" cy="1008063"/>
          </a:xfrm>
          <a:prstGeom prst="rect">
            <a:avLst/>
          </a:prstGeom>
          <a:solidFill>
            <a:srgbClr val="FF643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-45</a:t>
            </a:r>
          </a:p>
        </p:txBody>
      </p:sp>
      <p:sp>
        <p:nvSpPr>
          <p:cNvPr id="203" name="Rectangle 241">
            <a:extLst>
              <a:ext uri="{FF2B5EF4-FFF2-40B4-BE49-F238E27FC236}">
                <a16:creationId xmlns="" xmlns:a16="http://schemas.microsoft.com/office/drawing/2014/main" id="{615CB94B-DD8F-42DD-90A2-09719F943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797425"/>
            <a:ext cx="1008062" cy="1008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-87</a:t>
            </a:r>
          </a:p>
        </p:txBody>
      </p:sp>
      <p:sp>
        <p:nvSpPr>
          <p:cNvPr id="204" name="Rectangle 242">
            <a:extLst>
              <a:ext uri="{FF2B5EF4-FFF2-40B4-BE49-F238E27FC236}">
                <a16:creationId xmlns="" xmlns:a16="http://schemas.microsoft.com/office/drawing/2014/main" id="{5D3D9244-266E-4882-8A28-D1EF27B91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797425"/>
            <a:ext cx="1008063" cy="1008063"/>
          </a:xfrm>
          <a:prstGeom prst="rect">
            <a:avLst/>
          </a:prstGeom>
          <a:solidFill>
            <a:srgbClr val="AB618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-8</a:t>
            </a:r>
          </a:p>
        </p:txBody>
      </p:sp>
      <p:sp>
        <p:nvSpPr>
          <p:cNvPr id="205" name="Rectangle 243">
            <a:extLst>
              <a:ext uri="{FF2B5EF4-FFF2-40B4-BE49-F238E27FC236}">
                <a16:creationId xmlns="" xmlns:a16="http://schemas.microsoft.com/office/drawing/2014/main" id="{04B14553-9FEE-4676-86FA-0E51A3D7E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797425"/>
            <a:ext cx="1008062" cy="1008063"/>
          </a:xfrm>
          <a:prstGeom prst="rect">
            <a:avLst/>
          </a:prstGeom>
          <a:solidFill>
            <a:srgbClr val="FF99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Rectangle 244">
            <a:extLst>
              <a:ext uri="{FF2B5EF4-FFF2-40B4-BE49-F238E27FC236}">
                <a16:creationId xmlns="" xmlns:a16="http://schemas.microsoft.com/office/drawing/2014/main" id="{66119C0C-4884-496F-8AF4-815BC5513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797425"/>
            <a:ext cx="1008063" cy="1008063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07" name="Rectangle 245">
            <a:extLst>
              <a:ext uri="{FF2B5EF4-FFF2-40B4-BE49-F238E27FC236}">
                <a16:creationId xmlns="" xmlns:a16="http://schemas.microsoft.com/office/drawing/2014/main" id="{A986ED59-41C1-4835-9592-DC55850C0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765175"/>
            <a:ext cx="1008062" cy="1008063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y-AM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08" name="Rectangle 246">
            <a:extLst>
              <a:ext uri="{FF2B5EF4-FFF2-40B4-BE49-F238E27FC236}">
                <a16:creationId xmlns="" xmlns:a16="http://schemas.microsoft.com/office/drawing/2014/main" id="{EED665B2-4F3D-48BA-980E-CDDD807D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773238"/>
            <a:ext cx="1008062" cy="1008062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</a:t>
            </a:r>
          </a:p>
        </p:txBody>
      </p:sp>
      <p:sp>
        <p:nvSpPr>
          <p:cNvPr id="209" name="Rectangle 247">
            <a:extLst>
              <a:ext uri="{FF2B5EF4-FFF2-40B4-BE49-F238E27FC236}">
                <a16:creationId xmlns="" xmlns:a16="http://schemas.microsoft.com/office/drawing/2014/main" id="{C8611605-C6C1-4BA2-8F5C-B93097AB4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781300"/>
            <a:ext cx="1008062" cy="1008063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210" name="Rectangle 248">
            <a:extLst>
              <a:ext uri="{FF2B5EF4-FFF2-40B4-BE49-F238E27FC236}">
                <a16:creationId xmlns="" xmlns:a16="http://schemas.microsoft.com/office/drawing/2014/main" id="{22A8333E-EAA5-4AB6-9CAF-C81DD4773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3789363"/>
            <a:ext cx="1008062" cy="1008062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Rectangle 249">
            <a:extLst>
              <a:ext uri="{FF2B5EF4-FFF2-40B4-BE49-F238E27FC236}">
                <a16:creationId xmlns="" xmlns:a16="http://schemas.microsoft.com/office/drawing/2014/main" id="{D5516CA7-26DB-46C2-A41D-A43B0A917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797425"/>
            <a:ext cx="1008062" cy="1008063"/>
          </a:xfrm>
          <a:prstGeom prst="rect">
            <a:avLst/>
          </a:prstGeom>
          <a:solidFill>
            <a:srgbClr val="FF3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-7</a:t>
            </a:r>
          </a:p>
        </p:txBody>
      </p:sp>
      <p:sp>
        <p:nvSpPr>
          <p:cNvPr id="212" name="Rectangle 240">
            <a:extLst>
              <a:ext uri="{FF2B5EF4-FFF2-40B4-BE49-F238E27FC236}">
                <a16:creationId xmlns="" xmlns:a16="http://schemas.microsoft.com/office/drawing/2014/main" id="{A27CFAC0-95B4-4DAF-8275-AE56B34DE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4" y="4797425"/>
            <a:ext cx="1008063" cy="100806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hy-AM" alt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r-HR" altLang="sr-Latn-R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Rectangle 250" descr="Papyrus">
            <a:extLst>
              <a:ext uri="{FF2B5EF4-FFF2-40B4-BE49-F238E27FC236}">
                <a16:creationId xmlns="" xmlns:a16="http://schemas.microsoft.com/office/drawing/2014/main" id="{F7B893AD-5C0D-4218-8740-167A8431C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1" y="765174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 dirty="0"/>
              <a:t>A1</a:t>
            </a:r>
          </a:p>
        </p:txBody>
      </p:sp>
      <p:sp>
        <p:nvSpPr>
          <p:cNvPr id="214" name="Rectangle 251" descr="Papyrus">
            <a:extLst>
              <a:ext uri="{FF2B5EF4-FFF2-40B4-BE49-F238E27FC236}">
                <a16:creationId xmlns="" xmlns:a16="http://schemas.microsoft.com/office/drawing/2014/main" id="{E9296672-0638-4085-88EB-2F2C234F9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73239"/>
            <a:ext cx="1008062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A2</a:t>
            </a:r>
          </a:p>
        </p:txBody>
      </p:sp>
      <p:sp>
        <p:nvSpPr>
          <p:cNvPr id="215" name="Rectangle 252" descr="Papyrus">
            <a:extLst>
              <a:ext uri="{FF2B5EF4-FFF2-40B4-BE49-F238E27FC236}">
                <a16:creationId xmlns="" xmlns:a16="http://schemas.microsoft.com/office/drawing/2014/main" id="{01D0DDAE-6DD0-4458-A906-B9988FD7B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781301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A3</a:t>
            </a:r>
          </a:p>
        </p:txBody>
      </p:sp>
      <p:sp>
        <p:nvSpPr>
          <p:cNvPr id="216" name="Rectangle 253" descr="Papyrus">
            <a:extLst>
              <a:ext uri="{FF2B5EF4-FFF2-40B4-BE49-F238E27FC236}">
                <a16:creationId xmlns="" xmlns:a16="http://schemas.microsoft.com/office/drawing/2014/main" id="{243C988F-B701-4F2C-BD89-707E64B2B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789364"/>
            <a:ext cx="1008062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A4</a:t>
            </a:r>
          </a:p>
        </p:txBody>
      </p:sp>
      <p:sp>
        <p:nvSpPr>
          <p:cNvPr id="217" name="Rectangle 254" descr="Papyrus">
            <a:extLst>
              <a:ext uri="{FF2B5EF4-FFF2-40B4-BE49-F238E27FC236}">
                <a16:creationId xmlns="" xmlns:a16="http://schemas.microsoft.com/office/drawing/2014/main" id="{454F704A-A141-4061-85BD-54163A4FA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797426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A5</a:t>
            </a:r>
          </a:p>
        </p:txBody>
      </p:sp>
      <p:sp>
        <p:nvSpPr>
          <p:cNvPr id="218" name="Rectangle 255" descr="Papyrus">
            <a:extLst>
              <a:ext uri="{FF2B5EF4-FFF2-40B4-BE49-F238E27FC236}">
                <a16:creationId xmlns="" xmlns:a16="http://schemas.microsoft.com/office/drawing/2014/main" id="{EB10CD99-432E-4EB3-BC11-14C60A03B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4" y="765174"/>
            <a:ext cx="1008063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B1</a:t>
            </a:r>
          </a:p>
        </p:txBody>
      </p:sp>
      <p:sp>
        <p:nvSpPr>
          <p:cNvPr id="219" name="Rectangle 256" descr="Papyrus">
            <a:extLst>
              <a:ext uri="{FF2B5EF4-FFF2-40B4-BE49-F238E27FC236}">
                <a16:creationId xmlns="" xmlns:a16="http://schemas.microsoft.com/office/drawing/2014/main" id="{B11D4D0C-6B00-4A5C-BB3A-05A767018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773239"/>
            <a:ext cx="1008063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B2</a:t>
            </a:r>
          </a:p>
        </p:txBody>
      </p:sp>
      <p:sp>
        <p:nvSpPr>
          <p:cNvPr id="220" name="Rectangle 257" descr="Papyrus">
            <a:extLst>
              <a:ext uri="{FF2B5EF4-FFF2-40B4-BE49-F238E27FC236}">
                <a16:creationId xmlns="" xmlns:a16="http://schemas.microsoft.com/office/drawing/2014/main" id="{F3BF7CF9-2AB3-41C0-839F-4DFAD9C9F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781301"/>
            <a:ext cx="1008063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B3</a:t>
            </a:r>
          </a:p>
        </p:txBody>
      </p:sp>
      <p:sp>
        <p:nvSpPr>
          <p:cNvPr id="221" name="Rectangle 258" descr="Papyrus">
            <a:extLst>
              <a:ext uri="{FF2B5EF4-FFF2-40B4-BE49-F238E27FC236}">
                <a16:creationId xmlns="" xmlns:a16="http://schemas.microsoft.com/office/drawing/2014/main" id="{43BF4AB4-FD19-4209-81C4-E47D4DB08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789364"/>
            <a:ext cx="1008063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B4</a:t>
            </a:r>
          </a:p>
        </p:txBody>
      </p:sp>
      <p:sp>
        <p:nvSpPr>
          <p:cNvPr id="222" name="Rectangle 259" descr="Papyrus">
            <a:extLst>
              <a:ext uri="{FF2B5EF4-FFF2-40B4-BE49-F238E27FC236}">
                <a16:creationId xmlns="" xmlns:a16="http://schemas.microsoft.com/office/drawing/2014/main" id="{04948AA2-7FD8-4128-9E3A-A08D66444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97426"/>
            <a:ext cx="1008063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B5</a:t>
            </a:r>
          </a:p>
        </p:txBody>
      </p:sp>
      <p:sp>
        <p:nvSpPr>
          <p:cNvPr id="223" name="Rectangle 260" descr="Papyrus">
            <a:extLst>
              <a:ext uri="{FF2B5EF4-FFF2-40B4-BE49-F238E27FC236}">
                <a16:creationId xmlns="" xmlns:a16="http://schemas.microsoft.com/office/drawing/2014/main" id="{7CBF051B-68FF-4927-8C50-62C8E03C7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765176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C1</a:t>
            </a:r>
          </a:p>
        </p:txBody>
      </p:sp>
      <p:sp>
        <p:nvSpPr>
          <p:cNvPr id="224" name="Rectangle 261" descr="Papyrus">
            <a:extLst>
              <a:ext uri="{FF2B5EF4-FFF2-40B4-BE49-F238E27FC236}">
                <a16:creationId xmlns="" xmlns:a16="http://schemas.microsoft.com/office/drawing/2014/main" id="{FFA19BA7-0231-4817-8A08-3D75D163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773239"/>
            <a:ext cx="1008062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C2</a:t>
            </a:r>
          </a:p>
        </p:txBody>
      </p:sp>
      <p:sp>
        <p:nvSpPr>
          <p:cNvPr id="225" name="Rectangle 262" descr="Papyrus">
            <a:extLst>
              <a:ext uri="{FF2B5EF4-FFF2-40B4-BE49-F238E27FC236}">
                <a16:creationId xmlns="" xmlns:a16="http://schemas.microsoft.com/office/drawing/2014/main" id="{89325E13-DA72-42D0-9CEB-F9D3C0240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781301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C3</a:t>
            </a:r>
          </a:p>
        </p:txBody>
      </p:sp>
      <p:sp>
        <p:nvSpPr>
          <p:cNvPr id="226" name="Rectangle 263" descr="Papyrus">
            <a:extLst>
              <a:ext uri="{FF2B5EF4-FFF2-40B4-BE49-F238E27FC236}">
                <a16:creationId xmlns="" xmlns:a16="http://schemas.microsoft.com/office/drawing/2014/main" id="{2E6973F0-582B-4065-A393-0089662D1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789364"/>
            <a:ext cx="1008062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C4</a:t>
            </a:r>
          </a:p>
        </p:txBody>
      </p:sp>
      <p:sp>
        <p:nvSpPr>
          <p:cNvPr id="227" name="Rectangle 264" descr="Papyrus">
            <a:extLst>
              <a:ext uri="{FF2B5EF4-FFF2-40B4-BE49-F238E27FC236}">
                <a16:creationId xmlns="" xmlns:a16="http://schemas.microsoft.com/office/drawing/2014/main" id="{F496F07F-C0CC-4BA3-B4E2-1F02347AD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797426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C5</a:t>
            </a:r>
          </a:p>
        </p:txBody>
      </p:sp>
      <p:sp>
        <p:nvSpPr>
          <p:cNvPr id="228" name="Rectangle 265" descr="Papyrus">
            <a:extLst>
              <a:ext uri="{FF2B5EF4-FFF2-40B4-BE49-F238E27FC236}">
                <a16:creationId xmlns="" xmlns:a16="http://schemas.microsoft.com/office/drawing/2014/main" id="{980E40A0-8DBE-48BA-A23D-9F7472D01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765176"/>
            <a:ext cx="1008063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D1</a:t>
            </a:r>
          </a:p>
        </p:txBody>
      </p:sp>
      <p:sp>
        <p:nvSpPr>
          <p:cNvPr id="229" name="Rectangle 266" descr="Papyrus">
            <a:extLst>
              <a:ext uri="{FF2B5EF4-FFF2-40B4-BE49-F238E27FC236}">
                <a16:creationId xmlns="" xmlns:a16="http://schemas.microsoft.com/office/drawing/2014/main" id="{4E870C3B-0107-49FA-88DD-22DF7AF4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773239"/>
            <a:ext cx="1008063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D2</a:t>
            </a:r>
          </a:p>
        </p:txBody>
      </p:sp>
      <p:sp>
        <p:nvSpPr>
          <p:cNvPr id="230" name="Rectangle 267" descr="Papyrus">
            <a:extLst>
              <a:ext uri="{FF2B5EF4-FFF2-40B4-BE49-F238E27FC236}">
                <a16:creationId xmlns="" xmlns:a16="http://schemas.microsoft.com/office/drawing/2014/main" id="{A02FF024-27E7-493A-8854-86D9D87B1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781301"/>
            <a:ext cx="1008063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D3</a:t>
            </a:r>
          </a:p>
        </p:txBody>
      </p:sp>
      <p:sp>
        <p:nvSpPr>
          <p:cNvPr id="231" name="Rectangle 268" descr="Papyrus">
            <a:extLst>
              <a:ext uri="{FF2B5EF4-FFF2-40B4-BE49-F238E27FC236}">
                <a16:creationId xmlns="" xmlns:a16="http://schemas.microsoft.com/office/drawing/2014/main" id="{B87A9EC5-B4B0-48DF-8F1D-550D670A1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789364"/>
            <a:ext cx="1008063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D4</a:t>
            </a:r>
          </a:p>
        </p:txBody>
      </p:sp>
      <p:sp>
        <p:nvSpPr>
          <p:cNvPr id="232" name="Rectangle 269" descr="Papyrus">
            <a:extLst>
              <a:ext uri="{FF2B5EF4-FFF2-40B4-BE49-F238E27FC236}">
                <a16:creationId xmlns="" xmlns:a16="http://schemas.microsoft.com/office/drawing/2014/main" id="{EA62B321-5039-47EA-A549-9F47220AE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797426"/>
            <a:ext cx="1008063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D5</a:t>
            </a:r>
          </a:p>
        </p:txBody>
      </p:sp>
      <p:sp>
        <p:nvSpPr>
          <p:cNvPr id="233" name="Rectangle 270" descr="Papyrus">
            <a:extLst>
              <a:ext uri="{FF2B5EF4-FFF2-40B4-BE49-F238E27FC236}">
                <a16:creationId xmlns="" xmlns:a16="http://schemas.microsoft.com/office/drawing/2014/main" id="{EC5C3F2D-8D51-47DE-88A5-F3942554C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765176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E1</a:t>
            </a:r>
          </a:p>
        </p:txBody>
      </p:sp>
      <p:sp>
        <p:nvSpPr>
          <p:cNvPr id="234" name="Rectangle 271" descr="Papyrus">
            <a:extLst>
              <a:ext uri="{FF2B5EF4-FFF2-40B4-BE49-F238E27FC236}">
                <a16:creationId xmlns="" xmlns:a16="http://schemas.microsoft.com/office/drawing/2014/main" id="{92872323-CC48-4336-87F4-FD4943F7D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773239"/>
            <a:ext cx="1008062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E2</a:t>
            </a:r>
          </a:p>
        </p:txBody>
      </p:sp>
      <p:sp>
        <p:nvSpPr>
          <p:cNvPr id="235" name="Rectangle 272" descr="Papyrus">
            <a:extLst>
              <a:ext uri="{FF2B5EF4-FFF2-40B4-BE49-F238E27FC236}">
                <a16:creationId xmlns="" xmlns:a16="http://schemas.microsoft.com/office/drawing/2014/main" id="{A9F8C596-EC99-4E11-B608-ADE592EA1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781301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E3</a:t>
            </a:r>
          </a:p>
        </p:txBody>
      </p:sp>
      <p:sp>
        <p:nvSpPr>
          <p:cNvPr id="236" name="Rectangle 273" descr="Papyrus">
            <a:extLst>
              <a:ext uri="{FF2B5EF4-FFF2-40B4-BE49-F238E27FC236}">
                <a16:creationId xmlns="" xmlns:a16="http://schemas.microsoft.com/office/drawing/2014/main" id="{03C841D2-D6DA-48F5-86F7-9595381F4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789364"/>
            <a:ext cx="1008062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E4</a:t>
            </a:r>
          </a:p>
        </p:txBody>
      </p:sp>
      <p:sp>
        <p:nvSpPr>
          <p:cNvPr id="237" name="Rectangle 274" descr="Papyrus">
            <a:extLst>
              <a:ext uri="{FF2B5EF4-FFF2-40B4-BE49-F238E27FC236}">
                <a16:creationId xmlns="" xmlns:a16="http://schemas.microsoft.com/office/drawing/2014/main" id="{8BC8F033-F3E6-42D6-AE54-9FDD16D30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797426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E5</a:t>
            </a:r>
          </a:p>
        </p:txBody>
      </p:sp>
      <p:sp>
        <p:nvSpPr>
          <p:cNvPr id="238" name="Rectangle 275" descr="Papyrus">
            <a:extLst>
              <a:ext uri="{FF2B5EF4-FFF2-40B4-BE49-F238E27FC236}">
                <a16:creationId xmlns="" xmlns:a16="http://schemas.microsoft.com/office/drawing/2014/main" id="{7478A9D6-33EB-4917-B58E-F60ED6AAB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765176"/>
            <a:ext cx="1008063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F1</a:t>
            </a:r>
          </a:p>
        </p:txBody>
      </p:sp>
      <p:sp>
        <p:nvSpPr>
          <p:cNvPr id="239" name="Rectangle 276" descr="Papyrus">
            <a:extLst>
              <a:ext uri="{FF2B5EF4-FFF2-40B4-BE49-F238E27FC236}">
                <a16:creationId xmlns="" xmlns:a16="http://schemas.microsoft.com/office/drawing/2014/main" id="{97DF9E28-BA85-405E-9ADF-D4E35C2A0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773239"/>
            <a:ext cx="1008063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F2</a:t>
            </a:r>
          </a:p>
        </p:txBody>
      </p:sp>
      <p:sp>
        <p:nvSpPr>
          <p:cNvPr id="240" name="Rectangle 277" descr="Papyrus">
            <a:extLst>
              <a:ext uri="{FF2B5EF4-FFF2-40B4-BE49-F238E27FC236}">
                <a16:creationId xmlns="" xmlns:a16="http://schemas.microsoft.com/office/drawing/2014/main" id="{8E3C0DF8-833B-4CDD-96A9-3B0523AC3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781301"/>
            <a:ext cx="1008063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F3</a:t>
            </a:r>
          </a:p>
        </p:txBody>
      </p:sp>
      <p:sp>
        <p:nvSpPr>
          <p:cNvPr id="241" name="Rectangle 278" descr="Papyrus">
            <a:extLst>
              <a:ext uri="{FF2B5EF4-FFF2-40B4-BE49-F238E27FC236}">
                <a16:creationId xmlns="" xmlns:a16="http://schemas.microsoft.com/office/drawing/2014/main" id="{844D67EC-3E6E-4034-B627-DA16DF95B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789364"/>
            <a:ext cx="1008063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F4</a:t>
            </a:r>
          </a:p>
        </p:txBody>
      </p:sp>
      <p:sp>
        <p:nvSpPr>
          <p:cNvPr id="242" name="Rectangle 279" descr="Papyrus">
            <a:extLst>
              <a:ext uri="{FF2B5EF4-FFF2-40B4-BE49-F238E27FC236}">
                <a16:creationId xmlns="" xmlns:a16="http://schemas.microsoft.com/office/drawing/2014/main" id="{BDC17309-AF4A-449D-8135-FE0DD29D9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797426"/>
            <a:ext cx="1008063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F5</a:t>
            </a:r>
          </a:p>
        </p:txBody>
      </p:sp>
      <p:sp>
        <p:nvSpPr>
          <p:cNvPr id="243" name="Rectangle 280" descr="Papyrus">
            <a:extLst>
              <a:ext uri="{FF2B5EF4-FFF2-40B4-BE49-F238E27FC236}">
                <a16:creationId xmlns="" xmlns:a16="http://schemas.microsoft.com/office/drawing/2014/main" id="{1849F51A-5B75-41D4-8982-540298B33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765176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G1</a:t>
            </a:r>
          </a:p>
        </p:txBody>
      </p:sp>
      <p:sp>
        <p:nvSpPr>
          <p:cNvPr id="244" name="Rectangle 281" descr="Papyrus">
            <a:extLst>
              <a:ext uri="{FF2B5EF4-FFF2-40B4-BE49-F238E27FC236}">
                <a16:creationId xmlns="" xmlns:a16="http://schemas.microsoft.com/office/drawing/2014/main" id="{49586ED8-73B4-4EFB-9B81-727DF47BC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773239"/>
            <a:ext cx="1008062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G2</a:t>
            </a:r>
          </a:p>
        </p:txBody>
      </p:sp>
      <p:sp>
        <p:nvSpPr>
          <p:cNvPr id="245" name="Rectangle 282" descr="Papyrus">
            <a:extLst>
              <a:ext uri="{FF2B5EF4-FFF2-40B4-BE49-F238E27FC236}">
                <a16:creationId xmlns="" xmlns:a16="http://schemas.microsoft.com/office/drawing/2014/main" id="{92380406-EDCB-4DA4-9F94-C107FB836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781301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G3</a:t>
            </a:r>
          </a:p>
        </p:txBody>
      </p:sp>
      <p:sp>
        <p:nvSpPr>
          <p:cNvPr id="246" name="Rectangle 283" descr="Papyrus">
            <a:extLst>
              <a:ext uri="{FF2B5EF4-FFF2-40B4-BE49-F238E27FC236}">
                <a16:creationId xmlns="" xmlns:a16="http://schemas.microsoft.com/office/drawing/2014/main" id="{255BEBD0-0C2A-45A8-A05B-91F5C220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3789364"/>
            <a:ext cx="1008062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G4</a:t>
            </a:r>
          </a:p>
        </p:txBody>
      </p:sp>
      <p:sp>
        <p:nvSpPr>
          <p:cNvPr id="247" name="Rectangle 284" descr="Papyrus">
            <a:extLst>
              <a:ext uri="{FF2B5EF4-FFF2-40B4-BE49-F238E27FC236}">
                <a16:creationId xmlns="" xmlns:a16="http://schemas.microsoft.com/office/drawing/2014/main" id="{B0109255-76E7-4B31-A126-BF62C9ACC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797426"/>
            <a:ext cx="1008062" cy="10080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u="sng"/>
              <a:t>G5</a:t>
            </a:r>
          </a:p>
        </p:txBody>
      </p:sp>
    </p:spTree>
    <p:extLst>
      <p:ext uri="{BB962C8B-B14F-4D97-AF65-F5344CB8AC3E}">
        <p14:creationId xmlns:p14="http://schemas.microsoft.com/office/powerpoint/2010/main" val="2063649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471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2" fill="hold">
                      <p:stCondLst>
                        <p:cond delay="0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>
                      <p:stCondLst>
                        <p:cond delay="0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534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5" fill="hold">
                      <p:stCondLst>
                        <p:cond delay="0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555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6" fill="hold">
                      <p:stCondLst>
                        <p:cond delay="0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576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7" fill="hold">
                      <p:stCondLst>
                        <p:cond delay="0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>
                      <p:stCondLst>
                        <p:cond delay="0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604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5" fill="hold">
                      <p:stCondLst>
                        <p:cond delay="0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618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9" fill="hold">
                      <p:stCondLst>
                        <p:cond delay="0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639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0" fill="hold">
                      <p:stCondLst>
                        <p:cond delay="0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653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4" fill="hold">
                      <p:stCondLst>
                        <p:cond delay="0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660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1" fill="hold">
                      <p:stCondLst>
                        <p:cond delay="0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adržaja 4">
            <a:extLst>
              <a:ext uri="{FF2B5EF4-FFF2-40B4-BE49-F238E27FC236}">
                <a16:creationId xmlns="" xmlns:a16="http://schemas.microsoft.com/office/drawing/2014/main" id="{0E70B464-C759-4FC1-9556-109DE8543D8C}"/>
              </a:ext>
            </a:extLst>
          </p:cNvPr>
          <p:cNvSpPr txBox="1">
            <a:spLocks/>
          </p:cNvSpPr>
          <p:nvPr/>
        </p:nvSpPr>
        <p:spPr>
          <a:xfrm>
            <a:off x="169633" y="582425"/>
            <a:ext cx="8839200" cy="61225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>
                <a:latin typeface="Calibri"/>
                <a:ea typeface="Calibri"/>
                <a:cs typeface="Times New Roman"/>
              </a:rPr>
              <a:t>Najtoplije zahvaljujem </a:t>
            </a:r>
            <a:r>
              <a:rPr lang="hr-HR" smtClean="0">
                <a:latin typeface="Calibri"/>
                <a:ea typeface="Calibri"/>
                <a:cs typeface="Times New Roman"/>
              </a:rPr>
              <a:t>kolegici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b="1" smtClean="0">
                <a:latin typeface="Calibri"/>
                <a:ea typeface="Calibri"/>
                <a:cs typeface="Times New Roman"/>
              </a:rPr>
              <a:t>Karolini Rastić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mtClean="0">
                <a:latin typeface="Calibri"/>
                <a:ea typeface="Calibri"/>
                <a:cs typeface="Times New Roman"/>
              </a:rPr>
              <a:t>na </a:t>
            </a:r>
            <a:r>
              <a:rPr lang="hr-HR">
                <a:latin typeface="Calibri"/>
                <a:ea typeface="Calibri"/>
                <a:cs typeface="Times New Roman"/>
              </a:rPr>
              <a:t>slanju materijala </a:t>
            </a:r>
            <a:r>
              <a:rPr lang="hr-HR" smtClean="0">
                <a:latin typeface="Calibri"/>
                <a:ea typeface="Calibri"/>
                <a:cs typeface="Times New Roman"/>
              </a:rPr>
              <a:t>te</a:t>
            </a:r>
            <a:r>
              <a:rPr lang="hr-HR" smtClean="0">
                <a:latin typeface="Calibri"/>
                <a:ea typeface="Calibri"/>
                <a:cs typeface="Times New Roman"/>
              </a:rPr>
              <a:t> na dozvolama </a:t>
            </a:r>
            <a:r>
              <a:rPr lang="hr-HR">
                <a:latin typeface="Calibri"/>
                <a:ea typeface="Calibri"/>
                <a:cs typeface="Times New Roman"/>
              </a:rPr>
              <a:t>da </a:t>
            </a:r>
            <a:r>
              <a:rPr lang="hr-HR" smtClean="0">
                <a:latin typeface="Calibri"/>
                <a:ea typeface="Calibri"/>
                <a:cs typeface="Times New Roman"/>
              </a:rPr>
              <a:t>unesem manje izmjene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mtClean="0">
                <a:latin typeface="Calibri"/>
                <a:ea typeface="Calibri"/>
                <a:cs typeface="Times New Roman"/>
              </a:rPr>
              <a:t>i da ga objavim na </a:t>
            </a:r>
            <a:r>
              <a:rPr lang="hr-HR">
                <a:latin typeface="Calibri"/>
                <a:ea typeface="Calibri"/>
                <a:cs typeface="Times New Roman"/>
              </a:rPr>
              <a:t>svojim web stranicama.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>
                <a:latin typeface="Calibri"/>
                <a:ea typeface="Calibri"/>
                <a:cs typeface="Times New Roman"/>
              </a:rPr>
              <a:t> </a:t>
            </a: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302125" algn="l"/>
              </a:tabLst>
            </a:pPr>
            <a:r>
              <a:rPr lang="hr-HR">
                <a:latin typeface="Calibri"/>
                <a:ea typeface="Calibri"/>
                <a:cs typeface="Times New Roman"/>
              </a:rPr>
              <a:t>	</a:t>
            </a:r>
            <a:r>
              <a:rPr lang="hr-HR" sz="2000">
                <a:latin typeface="Calibri"/>
                <a:ea typeface="Calibri"/>
                <a:cs typeface="Times New Roman"/>
              </a:rPr>
              <a:t>Antonija Horvatek</a:t>
            </a: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302125" algn="l"/>
              </a:tabLst>
            </a:pPr>
            <a:r>
              <a:rPr lang="hr-HR" sz="2800">
                <a:latin typeface="Brush Script MT"/>
                <a:ea typeface="Calibri"/>
                <a:cs typeface="Times New Roman"/>
              </a:rPr>
              <a:t>	Matematika na dlanu</a:t>
            </a:r>
            <a:endParaRPr lang="hr-HR" sz="2000">
              <a:latin typeface="Calibri"/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  <a:tabLst>
                <a:tab pos="4302125" algn="l"/>
              </a:tabLst>
            </a:pPr>
            <a:r>
              <a:rPr lang="hr-HR" sz="2000">
                <a:latin typeface="Calibri"/>
                <a:ea typeface="Calibri"/>
                <a:cs typeface="Times New Roman"/>
              </a:rPr>
              <a:t>	</a:t>
            </a:r>
            <a:r>
              <a:rPr lang="hr-HR" sz="2000" i="1" u="sng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http://www.antonija-horvatek.from.hr/</a:t>
            </a:r>
            <a:r>
              <a:rPr lang="hr-HR" sz="2000" i="1">
                <a:latin typeface="Calibri"/>
                <a:ea typeface="Calibri"/>
                <a:cs typeface="Times New Roman"/>
              </a:rPr>
              <a:t> </a:t>
            </a:r>
            <a:endParaRPr lang="hr-HR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13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="" xmlns:a16="http://schemas.microsoft.com/office/drawing/2014/main" id="{DC9918C0-E8E2-491B-9331-79929127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Uspoređivanje cijelih brojeva</a:t>
            </a:r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="" xmlns:a16="http://schemas.microsoft.com/office/drawing/2014/main" id="{7A66852E-1D57-4A2F-A52A-B0CA89A2C3E8}"/>
              </a:ext>
            </a:extLst>
          </p:cNvPr>
          <p:cNvCxnSpPr>
            <a:cxnSpLocks/>
          </p:cNvCxnSpPr>
          <p:nvPr/>
        </p:nvCxnSpPr>
        <p:spPr>
          <a:xfrm>
            <a:off x="372979" y="2160104"/>
            <a:ext cx="8142371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a 7">
            <a:extLst>
              <a:ext uri="{FF2B5EF4-FFF2-40B4-BE49-F238E27FC236}">
                <a16:creationId xmlns="" xmlns:a16="http://schemas.microsoft.com/office/drawing/2014/main" id="{F3DB6464-46C7-4A7F-861C-294510E4445C}"/>
              </a:ext>
            </a:extLst>
          </p:cNvPr>
          <p:cNvSpPr/>
          <p:nvPr/>
        </p:nvSpPr>
        <p:spPr>
          <a:xfrm>
            <a:off x="667875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="" xmlns:a16="http://schemas.microsoft.com/office/drawing/2014/main" id="{07B99A20-A912-4AB4-A554-E4BFAB0B4C24}"/>
              </a:ext>
            </a:extLst>
          </p:cNvPr>
          <p:cNvSpPr/>
          <p:nvPr/>
        </p:nvSpPr>
        <p:spPr>
          <a:xfrm>
            <a:off x="1279652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="" xmlns:a16="http://schemas.microsoft.com/office/drawing/2014/main" id="{5D6E84FD-D06F-4592-BB76-B0D14A0C1309}"/>
              </a:ext>
            </a:extLst>
          </p:cNvPr>
          <p:cNvSpPr/>
          <p:nvPr/>
        </p:nvSpPr>
        <p:spPr>
          <a:xfrm>
            <a:off x="1891429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="" xmlns:a16="http://schemas.microsoft.com/office/drawing/2014/main" id="{8D387CB0-719C-4841-8043-B310F4DAB84F}"/>
              </a:ext>
            </a:extLst>
          </p:cNvPr>
          <p:cNvSpPr/>
          <p:nvPr/>
        </p:nvSpPr>
        <p:spPr>
          <a:xfrm>
            <a:off x="2503206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="" xmlns:a16="http://schemas.microsoft.com/office/drawing/2014/main" id="{9757FB9B-FED4-4F8C-9A6F-F38AD931B6F5}"/>
              </a:ext>
            </a:extLst>
          </p:cNvPr>
          <p:cNvSpPr/>
          <p:nvPr/>
        </p:nvSpPr>
        <p:spPr>
          <a:xfrm>
            <a:off x="3114983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="" xmlns:a16="http://schemas.microsoft.com/office/drawing/2014/main" id="{BB6B59F5-3FBA-4796-811A-546A5590109B}"/>
              </a:ext>
            </a:extLst>
          </p:cNvPr>
          <p:cNvSpPr/>
          <p:nvPr/>
        </p:nvSpPr>
        <p:spPr>
          <a:xfrm>
            <a:off x="3726760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="" xmlns:a16="http://schemas.microsoft.com/office/drawing/2014/main" id="{B9A2F0B3-36D8-4EEF-B024-6E87ED37D065}"/>
              </a:ext>
            </a:extLst>
          </p:cNvPr>
          <p:cNvSpPr/>
          <p:nvPr/>
        </p:nvSpPr>
        <p:spPr>
          <a:xfrm>
            <a:off x="4338537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="" xmlns:a16="http://schemas.microsoft.com/office/drawing/2014/main" id="{2EE8AFE7-3FAA-4A3F-92FE-31801616F0ED}"/>
              </a:ext>
            </a:extLst>
          </p:cNvPr>
          <p:cNvSpPr/>
          <p:nvPr/>
        </p:nvSpPr>
        <p:spPr>
          <a:xfrm>
            <a:off x="4950314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>
            <a:extLst>
              <a:ext uri="{FF2B5EF4-FFF2-40B4-BE49-F238E27FC236}">
                <a16:creationId xmlns="" xmlns:a16="http://schemas.microsoft.com/office/drawing/2014/main" id="{FEBBA7FC-D4CA-4707-95F2-13AD013E5472}"/>
              </a:ext>
            </a:extLst>
          </p:cNvPr>
          <p:cNvSpPr/>
          <p:nvPr/>
        </p:nvSpPr>
        <p:spPr>
          <a:xfrm>
            <a:off x="5562091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>
            <a:extLst>
              <a:ext uri="{FF2B5EF4-FFF2-40B4-BE49-F238E27FC236}">
                <a16:creationId xmlns="" xmlns:a16="http://schemas.microsoft.com/office/drawing/2014/main" id="{09B1ABE2-55C2-4379-ABC0-E8053C0CAEB4}"/>
              </a:ext>
            </a:extLst>
          </p:cNvPr>
          <p:cNvSpPr/>
          <p:nvPr/>
        </p:nvSpPr>
        <p:spPr>
          <a:xfrm>
            <a:off x="6173868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>
            <a:extLst>
              <a:ext uri="{FF2B5EF4-FFF2-40B4-BE49-F238E27FC236}">
                <a16:creationId xmlns="" xmlns:a16="http://schemas.microsoft.com/office/drawing/2014/main" id="{50549200-C3E6-43E3-8EAA-DB93B83FA230}"/>
              </a:ext>
            </a:extLst>
          </p:cNvPr>
          <p:cNvSpPr/>
          <p:nvPr/>
        </p:nvSpPr>
        <p:spPr>
          <a:xfrm>
            <a:off x="6785645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="" xmlns:a16="http://schemas.microsoft.com/office/drawing/2014/main" id="{09F72A69-510F-4620-801D-005D3AA3D4ED}"/>
              </a:ext>
            </a:extLst>
          </p:cNvPr>
          <p:cNvSpPr/>
          <p:nvPr/>
        </p:nvSpPr>
        <p:spPr>
          <a:xfrm>
            <a:off x="7397422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>
            <a:extLst>
              <a:ext uri="{FF2B5EF4-FFF2-40B4-BE49-F238E27FC236}">
                <a16:creationId xmlns="" xmlns:a16="http://schemas.microsoft.com/office/drawing/2014/main" id="{EB692C30-FBBF-46A5-920F-F80F8D78F398}"/>
              </a:ext>
            </a:extLst>
          </p:cNvPr>
          <p:cNvSpPr/>
          <p:nvPr/>
        </p:nvSpPr>
        <p:spPr>
          <a:xfrm>
            <a:off x="8009201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kstniOkvir 20">
            <a:extLst>
              <a:ext uri="{FF2B5EF4-FFF2-40B4-BE49-F238E27FC236}">
                <a16:creationId xmlns="" xmlns:a16="http://schemas.microsoft.com/office/drawing/2014/main" id="{ACF40055-ECF5-4EB3-9F01-61376A87D7A8}"/>
              </a:ext>
            </a:extLst>
          </p:cNvPr>
          <p:cNvSpPr txBox="1"/>
          <p:nvPr/>
        </p:nvSpPr>
        <p:spPr>
          <a:xfrm>
            <a:off x="446461" y="22390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-6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="" xmlns:a16="http://schemas.microsoft.com/office/drawing/2014/main" id="{FB18155C-C1E4-4A3D-B6B4-980467575C02}"/>
              </a:ext>
            </a:extLst>
          </p:cNvPr>
          <p:cNvSpPr txBox="1"/>
          <p:nvPr/>
        </p:nvSpPr>
        <p:spPr>
          <a:xfrm>
            <a:off x="1076197" y="2226373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-5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="" xmlns:a16="http://schemas.microsoft.com/office/drawing/2014/main" id="{D74E9281-3A5F-4440-BF45-04F042BE823F}"/>
              </a:ext>
            </a:extLst>
          </p:cNvPr>
          <p:cNvSpPr txBox="1"/>
          <p:nvPr/>
        </p:nvSpPr>
        <p:spPr>
          <a:xfrm>
            <a:off x="1699345" y="225076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-4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="" xmlns:a16="http://schemas.microsoft.com/office/drawing/2014/main" id="{72103701-552D-44A2-B153-879B6CE66D1E}"/>
              </a:ext>
            </a:extLst>
          </p:cNvPr>
          <p:cNvSpPr txBox="1"/>
          <p:nvPr/>
        </p:nvSpPr>
        <p:spPr>
          <a:xfrm>
            <a:off x="2290872" y="22390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-3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="" xmlns:a16="http://schemas.microsoft.com/office/drawing/2014/main" id="{3CEB5B30-779D-42AE-B45F-A8330AD1D797}"/>
              </a:ext>
            </a:extLst>
          </p:cNvPr>
          <p:cNvSpPr txBox="1"/>
          <p:nvPr/>
        </p:nvSpPr>
        <p:spPr>
          <a:xfrm>
            <a:off x="2932746" y="225076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-2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="" xmlns:a16="http://schemas.microsoft.com/office/drawing/2014/main" id="{1CA21497-615C-4D5D-8D7F-F0B0D1352589}"/>
              </a:ext>
            </a:extLst>
          </p:cNvPr>
          <p:cNvSpPr txBox="1"/>
          <p:nvPr/>
        </p:nvSpPr>
        <p:spPr>
          <a:xfrm>
            <a:off x="3529787" y="222605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-1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="" xmlns:a16="http://schemas.microsoft.com/office/drawing/2014/main" id="{2C5A6197-5A03-4240-8306-72246C89F16C}"/>
              </a:ext>
            </a:extLst>
          </p:cNvPr>
          <p:cNvSpPr txBox="1"/>
          <p:nvPr/>
        </p:nvSpPr>
        <p:spPr>
          <a:xfrm>
            <a:off x="4229773" y="222625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0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="" xmlns:a16="http://schemas.microsoft.com/office/drawing/2014/main" id="{22FCC058-FE54-4CAF-ABC6-9C868477ED57}"/>
              </a:ext>
            </a:extLst>
          </p:cNvPr>
          <p:cNvSpPr txBox="1"/>
          <p:nvPr/>
        </p:nvSpPr>
        <p:spPr>
          <a:xfrm>
            <a:off x="4860294" y="222605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="" xmlns:a16="http://schemas.microsoft.com/office/drawing/2014/main" id="{BB788BB9-563D-4DC7-833C-B0DF7E1B80D8}"/>
              </a:ext>
            </a:extLst>
          </p:cNvPr>
          <p:cNvSpPr txBox="1"/>
          <p:nvPr/>
        </p:nvSpPr>
        <p:spPr>
          <a:xfrm>
            <a:off x="5441075" y="222605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2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="" xmlns:a16="http://schemas.microsoft.com/office/drawing/2014/main" id="{C83A4401-F312-4EAC-9EAB-BD0B5CAED1C6}"/>
              </a:ext>
            </a:extLst>
          </p:cNvPr>
          <p:cNvSpPr txBox="1"/>
          <p:nvPr/>
        </p:nvSpPr>
        <p:spPr>
          <a:xfrm>
            <a:off x="6070293" y="222181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3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="" xmlns:a16="http://schemas.microsoft.com/office/drawing/2014/main" id="{FD3D3707-FFD5-4569-AC94-643603702A7B}"/>
              </a:ext>
            </a:extLst>
          </p:cNvPr>
          <p:cNvSpPr txBox="1"/>
          <p:nvPr/>
        </p:nvSpPr>
        <p:spPr>
          <a:xfrm>
            <a:off x="6676100" y="223904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4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="" xmlns:a16="http://schemas.microsoft.com/office/drawing/2014/main" id="{3D988146-BAF2-476B-BC24-3351A55789E4}"/>
              </a:ext>
            </a:extLst>
          </p:cNvPr>
          <p:cNvSpPr txBox="1"/>
          <p:nvPr/>
        </p:nvSpPr>
        <p:spPr>
          <a:xfrm>
            <a:off x="7289347" y="223904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5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="" xmlns:a16="http://schemas.microsoft.com/office/drawing/2014/main" id="{E02E7335-5572-4EB8-AF45-65806BE7E937}"/>
              </a:ext>
            </a:extLst>
          </p:cNvPr>
          <p:cNvSpPr txBox="1"/>
          <p:nvPr/>
        </p:nvSpPr>
        <p:spPr>
          <a:xfrm>
            <a:off x="7887407" y="225076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6</a:t>
            </a:r>
          </a:p>
        </p:txBody>
      </p:sp>
      <p:sp>
        <p:nvSpPr>
          <p:cNvPr id="35" name="Elipsa 34">
            <a:extLst>
              <a:ext uri="{FF2B5EF4-FFF2-40B4-BE49-F238E27FC236}">
                <a16:creationId xmlns="" xmlns:a16="http://schemas.microsoft.com/office/drawing/2014/main" id="{C29F1335-6521-4CCF-BBE4-3A31CEFEF71E}"/>
              </a:ext>
            </a:extLst>
          </p:cNvPr>
          <p:cNvSpPr/>
          <p:nvPr/>
        </p:nvSpPr>
        <p:spPr>
          <a:xfrm>
            <a:off x="5375900" y="1831583"/>
            <a:ext cx="447521" cy="926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Elipsa 35">
            <a:extLst>
              <a:ext uri="{FF2B5EF4-FFF2-40B4-BE49-F238E27FC236}">
                <a16:creationId xmlns="" xmlns:a16="http://schemas.microsoft.com/office/drawing/2014/main" id="{9B5847B7-47A1-4451-A947-CBB1E10F8BF9}"/>
              </a:ext>
            </a:extLst>
          </p:cNvPr>
          <p:cNvSpPr/>
          <p:nvPr/>
        </p:nvSpPr>
        <p:spPr>
          <a:xfrm>
            <a:off x="7225046" y="1831583"/>
            <a:ext cx="447521" cy="926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TekstniOkvir 36">
            <a:extLst>
              <a:ext uri="{FF2B5EF4-FFF2-40B4-BE49-F238E27FC236}">
                <a16:creationId xmlns="" xmlns:a16="http://schemas.microsoft.com/office/drawing/2014/main" id="{50F8906E-0319-49F4-B91E-A72CB6123762}"/>
              </a:ext>
            </a:extLst>
          </p:cNvPr>
          <p:cNvSpPr txBox="1"/>
          <p:nvPr/>
        </p:nvSpPr>
        <p:spPr>
          <a:xfrm>
            <a:off x="4116361" y="2959315"/>
            <a:ext cx="91127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2 &lt; 5</a:t>
            </a:r>
          </a:p>
        </p:txBody>
      </p:sp>
      <p:sp>
        <p:nvSpPr>
          <p:cNvPr id="47" name="TekstniOkvir 46">
            <a:extLst>
              <a:ext uri="{FF2B5EF4-FFF2-40B4-BE49-F238E27FC236}">
                <a16:creationId xmlns="" xmlns:a16="http://schemas.microsoft.com/office/drawing/2014/main" id="{1E2C818A-8FD8-4D26-8543-1745BB892F81}"/>
              </a:ext>
            </a:extLst>
          </p:cNvPr>
          <p:cNvSpPr txBox="1"/>
          <p:nvPr/>
        </p:nvSpPr>
        <p:spPr>
          <a:xfrm>
            <a:off x="330869" y="3967823"/>
            <a:ext cx="8482263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r-HR" sz="2400" smtClean="0"/>
              <a:t>Uvijek </a:t>
            </a:r>
            <a:r>
              <a:rPr lang="hr-HR" sz="2400" dirty="0"/>
              <a:t>vrijedi</a:t>
            </a:r>
            <a:r>
              <a:rPr lang="hr-HR" sz="2400"/>
              <a:t>: </a:t>
            </a:r>
            <a:endParaRPr lang="hr-HR" sz="2400" smtClean="0"/>
          </a:p>
          <a:p>
            <a:pPr algn="ctr"/>
            <a:endParaRPr lang="hr-HR" sz="1100" smtClean="0"/>
          </a:p>
          <a:p>
            <a:pPr algn="ctr"/>
            <a:r>
              <a:rPr lang="hr-HR" sz="2400" b="1" smtClean="0"/>
              <a:t>veći </a:t>
            </a:r>
            <a:r>
              <a:rPr lang="hr-HR" sz="2400" dirty="0"/>
              <a:t>je </a:t>
            </a:r>
            <a:r>
              <a:rPr lang="hr-HR" sz="2400"/>
              <a:t>onaj </a:t>
            </a:r>
            <a:r>
              <a:rPr lang="hr-HR" sz="2400" smtClean="0"/>
              <a:t>broj </a:t>
            </a:r>
          </a:p>
          <a:p>
            <a:pPr algn="ctr"/>
            <a:r>
              <a:rPr lang="hr-HR" sz="2400" smtClean="0"/>
              <a:t>koji </a:t>
            </a:r>
            <a:r>
              <a:rPr lang="hr-HR" sz="2400" dirty="0"/>
              <a:t>se na brojevnom </a:t>
            </a:r>
            <a:r>
              <a:rPr lang="hr-HR" sz="2400"/>
              <a:t>pravcu </a:t>
            </a:r>
            <a:endParaRPr lang="hr-HR" sz="2400" smtClean="0"/>
          </a:p>
          <a:p>
            <a:pPr algn="ctr"/>
            <a:r>
              <a:rPr lang="hr-HR" sz="2400" smtClean="0"/>
              <a:t>nalazi </a:t>
            </a:r>
            <a:r>
              <a:rPr lang="hr-HR" sz="2400" b="1" dirty="0"/>
              <a:t>desno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2063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7" grpId="0" animBg="1"/>
      <p:bldP spid="4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="" xmlns:a16="http://schemas.microsoft.com/office/drawing/2014/main" id="{DC9918C0-E8E2-491B-9331-79929127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Uspoređivanje cijelih brojeva</a:t>
            </a:r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="" xmlns:a16="http://schemas.microsoft.com/office/drawing/2014/main" id="{7A66852E-1D57-4A2F-A52A-B0CA89A2C3E8}"/>
              </a:ext>
            </a:extLst>
          </p:cNvPr>
          <p:cNvCxnSpPr>
            <a:cxnSpLocks/>
          </p:cNvCxnSpPr>
          <p:nvPr/>
        </p:nvCxnSpPr>
        <p:spPr>
          <a:xfrm>
            <a:off x="372979" y="2160104"/>
            <a:ext cx="8142371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a 7">
            <a:extLst>
              <a:ext uri="{FF2B5EF4-FFF2-40B4-BE49-F238E27FC236}">
                <a16:creationId xmlns="" xmlns:a16="http://schemas.microsoft.com/office/drawing/2014/main" id="{F3DB6464-46C7-4A7F-861C-294510E4445C}"/>
              </a:ext>
            </a:extLst>
          </p:cNvPr>
          <p:cNvSpPr/>
          <p:nvPr/>
        </p:nvSpPr>
        <p:spPr>
          <a:xfrm>
            <a:off x="667875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="" xmlns:a16="http://schemas.microsoft.com/office/drawing/2014/main" id="{07B99A20-A912-4AB4-A554-E4BFAB0B4C24}"/>
              </a:ext>
            </a:extLst>
          </p:cNvPr>
          <p:cNvSpPr/>
          <p:nvPr/>
        </p:nvSpPr>
        <p:spPr>
          <a:xfrm>
            <a:off x="1279652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="" xmlns:a16="http://schemas.microsoft.com/office/drawing/2014/main" id="{5D6E84FD-D06F-4592-BB76-B0D14A0C1309}"/>
              </a:ext>
            </a:extLst>
          </p:cNvPr>
          <p:cNvSpPr/>
          <p:nvPr/>
        </p:nvSpPr>
        <p:spPr>
          <a:xfrm>
            <a:off x="1891429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="" xmlns:a16="http://schemas.microsoft.com/office/drawing/2014/main" id="{8D387CB0-719C-4841-8043-B310F4DAB84F}"/>
              </a:ext>
            </a:extLst>
          </p:cNvPr>
          <p:cNvSpPr/>
          <p:nvPr/>
        </p:nvSpPr>
        <p:spPr>
          <a:xfrm>
            <a:off x="2503206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="" xmlns:a16="http://schemas.microsoft.com/office/drawing/2014/main" id="{9757FB9B-FED4-4F8C-9A6F-F38AD931B6F5}"/>
              </a:ext>
            </a:extLst>
          </p:cNvPr>
          <p:cNvSpPr/>
          <p:nvPr/>
        </p:nvSpPr>
        <p:spPr>
          <a:xfrm>
            <a:off x="3114983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="" xmlns:a16="http://schemas.microsoft.com/office/drawing/2014/main" id="{BB6B59F5-3FBA-4796-811A-546A5590109B}"/>
              </a:ext>
            </a:extLst>
          </p:cNvPr>
          <p:cNvSpPr/>
          <p:nvPr/>
        </p:nvSpPr>
        <p:spPr>
          <a:xfrm>
            <a:off x="3726760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="" xmlns:a16="http://schemas.microsoft.com/office/drawing/2014/main" id="{B9A2F0B3-36D8-4EEF-B024-6E87ED37D065}"/>
              </a:ext>
            </a:extLst>
          </p:cNvPr>
          <p:cNvSpPr/>
          <p:nvPr/>
        </p:nvSpPr>
        <p:spPr>
          <a:xfrm>
            <a:off x="4338537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="" xmlns:a16="http://schemas.microsoft.com/office/drawing/2014/main" id="{2EE8AFE7-3FAA-4A3F-92FE-31801616F0ED}"/>
              </a:ext>
            </a:extLst>
          </p:cNvPr>
          <p:cNvSpPr/>
          <p:nvPr/>
        </p:nvSpPr>
        <p:spPr>
          <a:xfrm>
            <a:off x="4950314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>
            <a:extLst>
              <a:ext uri="{FF2B5EF4-FFF2-40B4-BE49-F238E27FC236}">
                <a16:creationId xmlns="" xmlns:a16="http://schemas.microsoft.com/office/drawing/2014/main" id="{FEBBA7FC-D4CA-4707-95F2-13AD013E5472}"/>
              </a:ext>
            </a:extLst>
          </p:cNvPr>
          <p:cNvSpPr/>
          <p:nvPr/>
        </p:nvSpPr>
        <p:spPr>
          <a:xfrm>
            <a:off x="5562091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>
            <a:extLst>
              <a:ext uri="{FF2B5EF4-FFF2-40B4-BE49-F238E27FC236}">
                <a16:creationId xmlns="" xmlns:a16="http://schemas.microsoft.com/office/drawing/2014/main" id="{09B1ABE2-55C2-4379-ABC0-E8053C0CAEB4}"/>
              </a:ext>
            </a:extLst>
          </p:cNvPr>
          <p:cNvSpPr/>
          <p:nvPr/>
        </p:nvSpPr>
        <p:spPr>
          <a:xfrm>
            <a:off x="6173868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>
            <a:extLst>
              <a:ext uri="{FF2B5EF4-FFF2-40B4-BE49-F238E27FC236}">
                <a16:creationId xmlns="" xmlns:a16="http://schemas.microsoft.com/office/drawing/2014/main" id="{50549200-C3E6-43E3-8EAA-DB93B83FA230}"/>
              </a:ext>
            </a:extLst>
          </p:cNvPr>
          <p:cNvSpPr/>
          <p:nvPr/>
        </p:nvSpPr>
        <p:spPr>
          <a:xfrm>
            <a:off x="6785645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="" xmlns:a16="http://schemas.microsoft.com/office/drawing/2014/main" id="{09F72A69-510F-4620-801D-005D3AA3D4ED}"/>
              </a:ext>
            </a:extLst>
          </p:cNvPr>
          <p:cNvSpPr/>
          <p:nvPr/>
        </p:nvSpPr>
        <p:spPr>
          <a:xfrm>
            <a:off x="7397422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>
            <a:extLst>
              <a:ext uri="{FF2B5EF4-FFF2-40B4-BE49-F238E27FC236}">
                <a16:creationId xmlns="" xmlns:a16="http://schemas.microsoft.com/office/drawing/2014/main" id="{EB692C30-FBBF-46A5-920F-F80F8D78F398}"/>
              </a:ext>
            </a:extLst>
          </p:cNvPr>
          <p:cNvSpPr/>
          <p:nvPr/>
        </p:nvSpPr>
        <p:spPr>
          <a:xfrm>
            <a:off x="8009201" y="2125852"/>
            <a:ext cx="72000" cy="72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kstniOkvir 20">
            <a:extLst>
              <a:ext uri="{FF2B5EF4-FFF2-40B4-BE49-F238E27FC236}">
                <a16:creationId xmlns="" xmlns:a16="http://schemas.microsoft.com/office/drawing/2014/main" id="{ACF40055-ECF5-4EB3-9F01-61376A87D7A8}"/>
              </a:ext>
            </a:extLst>
          </p:cNvPr>
          <p:cNvSpPr txBox="1"/>
          <p:nvPr/>
        </p:nvSpPr>
        <p:spPr>
          <a:xfrm>
            <a:off x="446461" y="22390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-6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="" xmlns:a16="http://schemas.microsoft.com/office/drawing/2014/main" id="{FB18155C-C1E4-4A3D-B6B4-980467575C02}"/>
              </a:ext>
            </a:extLst>
          </p:cNvPr>
          <p:cNvSpPr txBox="1"/>
          <p:nvPr/>
        </p:nvSpPr>
        <p:spPr>
          <a:xfrm>
            <a:off x="1076197" y="2226373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-5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="" xmlns:a16="http://schemas.microsoft.com/office/drawing/2014/main" id="{D74E9281-3A5F-4440-BF45-04F042BE823F}"/>
              </a:ext>
            </a:extLst>
          </p:cNvPr>
          <p:cNvSpPr txBox="1"/>
          <p:nvPr/>
        </p:nvSpPr>
        <p:spPr>
          <a:xfrm>
            <a:off x="1699345" y="225076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-4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="" xmlns:a16="http://schemas.microsoft.com/office/drawing/2014/main" id="{72103701-552D-44A2-B153-879B6CE66D1E}"/>
              </a:ext>
            </a:extLst>
          </p:cNvPr>
          <p:cNvSpPr txBox="1"/>
          <p:nvPr/>
        </p:nvSpPr>
        <p:spPr>
          <a:xfrm>
            <a:off x="2290872" y="22390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-3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="" xmlns:a16="http://schemas.microsoft.com/office/drawing/2014/main" id="{3CEB5B30-779D-42AE-B45F-A8330AD1D797}"/>
              </a:ext>
            </a:extLst>
          </p:cNvPr>
          <p:cNvSpPr txBox="1"/>
          <p:nvPr/>
        </p:nvSpPr>
        <p:spPr>
          <a:xfrm>
            <a:off x="2932746" y="225076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-2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="" xmlns:a16="http://schemas.microsoft.com/office/drawing/2014/main" id="{1CA21497-615C-4D5D-8D7F-F0B0D1352589}"/>
              </a:ext>
            </a:extLst>
          </p:cNvPr>
          <p:cNvSpPr txBox="1"/>
          <p:nvPr/>
        </p:nvSpPr>
        <p:spPr>
          <a:xfrm>
            <a:off x="3529787" y="222605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-1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="" xmlns:a16="http://schemas.microsoft.com/office/drawing/2014/main" id="{2C5A6197-5A03-4240-8306-72246C89F16C}"/>
              </a:ext>
            </a:extLst>
          </p:cNvPr>
          <p:cNvSpPr txBox="1"/>
          <p:nvPr/>
        </p:nvSpPr>
        <p:spPr>
          <a:xfrm>
            <a:off x="4229773" y="222625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0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="" xmlns:a16="http://schemas.microsoft.com/office/drawing/2014/main" id="{22FCC058-FE54-4CAF-ABC6-9C868477ED57}"/>
              </a:ext>
            </a:extLst>
          </p:cNvPr>
          <p:cNvSpPr txBox="1"/>
          <p:nvPr/>
        </p:nvSpPr>
        <p:spPr>
          <a:xfrm>
            <a:off x="4860294" y="222605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="" xmlns:a16="http://schemas.microsoft.com/office/drawing/2014/main" id="{BB788BB9-563D-4DC7-833C-B0DF7E1B80D8}"/>
              </a:ext>
            </a:extLst>
          </p:cNvPr>
          <p:cNvSpPr txBox="1"/>
          <p:nvPr/>
        </p:nvSpPr>
        <p:spPr>
          <a:xfrm>
            <a:off x="5441075" y="222605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2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="" xmlns:a16="http://schemas.microsoft.com/office/drawing/2014/main" id="{C83A4401-F312-4EAC-9EAB-BD0B5CAED1C6}"/>
              </a:ext>
            </a:extLst>
          </p:cNvPr>
          <p:cNvSpPr txBox="1"/>
          <p:nvPr/>
        </p:nvSpPr>
        <p:spPr>
          <a:xfrm>
            <a:off x="6070293" y="222181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3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="" xmlns:a16="http://schemas.microsoft.com/office/drawing/2014/main" id="{FD3D3707-FFD5-4569-AC94-643603702A7B}"/>
              </a:ext>
            </a:extLst>
          </p:cNvPr>
          <p:cNvSpPr txBox="1"/>
          <p:nvPr/>
        </p:nvSpPr>
        <p:spPr>
          <a:xfrm>
            <a:off x="6676100" y="223904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4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="" xmlns:a16="http://schemas.microsoft.com/office/drawing/2014/main" id="{3D988146-BAF2-476B-BC24-3351A55789E4}"/>
              </a:ext>
            </a:extLst>
          </p:cNvPr>
          <p:cNvSpPr txBox="1"/>
          <p:nvPr/>
        </p:nvSpPr>
        <p:spPr>
          <a:xfrm>
            <a:off x="7289347" y="223904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5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="" xmlns:a16="http://schemas.microsoft.com/office/drawing/2014/main" id="{E02E7335-5572-4EB8-AF45-65806BE7E937}"/>
              </a:ext>
            </a:extLst>
          </p:cNvPr>
          <p:cNvSpPr txBox="1"/>
          <p:nvPr/>
        </p:nvSpPr>
        <p:spPr>
          <a:xfrm>
            <a:off x="7887407" y="225076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6</a:t>
            </a:r>
          </a:p>
        </p:txBody>
      </p:sp>
      <p:sp>
        <p:nvSpPr>
          <p:cNvPr id="38" name="Elipsa 37">
            <a:extLst>
              <a:ext uri="{FF2B5EF4-FFF2-40B4-BE49-F238E27FC236}">
                <a16:creationId xmlns="" xmlns:a16="http://schemas.microsoft.com/office/drawing/2014/main" id="{32517ABD-BAD3-49B1-8E56-A784DCCA76EE}"/>
              </a:ext>
            </a:extLst>
          </p:cNvPr>
          <p:cNvSpPr/>
          <p:nvPr/>
        </p:nvSpPr>
        <p:spPr>
          <a:xfrm>
            <a:off x="4147959" y="1831583"/>
            <a:ext cx="447521" cy="926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Elipsa 38">
            <a:extLst>
              <a:ext uri="{FF2B5EF4-FFF2-40B4-BE49-F238E27FC236}">
                <a16:creationId xmlns="" xmlns:a16="http://schemas.microsoft.com/office/drawing/2014/main" id="{B23995B3-D306-4887-972C-9C06D8127DC3}"/>
              </a:ext>
            </a:extLst>
          </p:cNvPr>
          <p:cNvSpPr/>
          <p:nvPr/>
        </p:nvSpPr>
        <p:spPr>
          <a:xfrm>
            <a:off x="6612467" y="1831583"/>
            <a:ext cx="447521" cy="926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TekstniOkvir 39">
            <a:extLst>
              <a:ext uri="{FF2B5EF4-FFF2-40B4-BE49-F238E27FC236}">
                <a16:creationId xmlns="" xmlns:a16="http://schemas.microsoft.com/office/drawing/2014/main" id="{C49F9499-A2E7-4F3E-A0DB-D4176F51E742}"/>
              </a:ext>
            </a:extLst>
          </p:cNvPr>
          <p:cNvSpPr txBox="1"/>
          <p:nvPr/>
        </p:nvSpPr>
        <p:spPr>
          <a:xfrm>
            <a:off x="4117820" y="2959315"/>
            <a:ext cx="90835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0 &lt; 4</a:t>
            </a:r>
          </a:p>
        </p:txBody>
      </p:sp>
      <p:sp>
        <p:nvSpPr>
          <p:cNvPr id="42" name="Elipsa 41">
            <a:extLst>
              <a:ext uri="{FF2B5EF4-FFF2-40B4-BE49-F238E27FC236}">
                <a16:creationId xmlns="" xmlns:a16="http://schemas.microsoft.com/office/drawing/2014/main" id="{49FA17DC-2E14-420E-A559-9AA12AF1140F}"/>
              </a:ext>
            </a:extLst>
          </p:cNvPr>
          <p:cNvSpPr/>
          <p:nvPr/>
        </p:nvSpPr>
        <p:spPr>
          <a:xfrm>
            <a:off x="2327411" y="1831583"/>
            <a:ext cx="447521" cy="926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TekstniOkvir 42">
            <a:extLst>
              <a:ext uri="{FF2B5EF4-FFF2-40B4-BE49-F238E27FC236}">
                <a16:creationId xmlns="" xmlns:a16="http://schemas.microsoft.com/office/drawing/2014/main" id="{651C7964-E516-47FC-B4A5-BEAFEB2D091F}"/>
              </a:ext>
            </a:extLst>
          </p:cNvPr>
          <p:cNvSpPr txBox="1"/>
          <p:nvPr/>
        </p:nvSpPr>
        <p:spPr>
          <a:xfrm>
            <a:off x="4099756" y="2959315"/>
            <a:ext cx="94448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b="1" dirty="0"/>
              <a:t>-3 &lt; 0</a:t>
            </a:r>
          </a:p>
        </p:txBody>
      </p:sp>
      <p:sp>
        <p:nvSpPr>
          <p:cNvPr id="44" name="Elipsa 43">
            <a:extLst>
              <a:ext uri="{FF2B5EF4-FFF2-40B4-BE49-F238E27FC236}">
                <a16:creationId xmlns="" xmlns:a16="http://schemas.microsoft.com/office/drawing/2014/main" id="{BDB6F272-659C-47B2-B953-CE1FD2D0B907}"/>
              </a:ext>
            </a:extLst>
          </p:cNvPr>
          <p:cNvSpPr/>
          <p:nvPr/>
        </p:nvSpPr>
        <p:spPr>
          <a:xfrm>
            <a:off x="1713574" y="1831581"/>
            <a:ext cx="447521" cy="926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Elipsa 44">
            <a:extLst>
              <a:ext uri="{FF2B5EF4-FFF2-40B4-BE49-F238E27FC236}">
                <a16:creationId xmlns="" xmlns:a16="http://schemas.microsoft.com/office/drawing/2014/main" id="{1AB0E9CB-BD0E-4B2F-83A6-F8CB834B7050}"/>
              </a:ext>
            </a:extLst>
          </p:cNvPr>
          <p:cNvSpPr/>
          <p:nvPr/>
        </p:nvSpPr>
        <p:spPr>
          <a:xfrm>
            <a:off x="4769056" y="1831581"/>
            <a:ext cx="447521" cy="926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TekstniOkvir 45">
            <a:extLst>
              <a:ext uri="{FF2B5EF4-FFF2-40B4-BE49-F238E27FC236}">
                <a16:creationId xmlns="" xmlns:a16="http://schemas.microsoft.com/office/drawing/2014/main" id="{E8D0F0C9-47E5-45E7-9423-E23FF418B66F}"/>
              </a:ext>
            </a:extLst>
          </p:cNvPr>
          <p:cNvSpPr txBox="1"/>
          <p:nvPr/>
        </p:nvSpPr>
        <p:spPr>
          <a:xfrm>
            <a:off x="4099756" y="2959315"/>
            <a:ext cx="94448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b="1" dirty="0"/>
              <a:t>-4 &lt; 1</a:t>
            </a:r>
          </a:p>
        </p:txBody>
      </p:sp>
      <p:sp>
        <p:nvSpPr>
          <p:cNvPr id="48" name="TekstniOkvir 47">
            <a:extLst>
              <a:ext uri="{FF2B5EF4-FFF2-40B4-BE49-F238E27FC236}">
                <a16:creationId xmlns="" xmlns:a16="http://schemas.microsoft.com/office/drawing/2014/main" id="{405E4238-2965-47D4-A3E6-2244A3A40A7A}"/>
              </a:ext>
            </a:extLst>
          </p:cNvPr>
          <p:cNvSpPr txBox="1"/>
          <p:nvPr/>
        </p:nvSpPr>
        <p:spPr>
          <a:xfrm>
            <a:off x="1664794" y="4626253"/>
            <a:ext cx="581441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r-HR" sz="2400" dirty="0"/>
              <a:t>Svaki pozitivan cijeli broj veći je od 0.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="" xmlns:a16="http://schemas.microsoft.com/office/drawing/2014/main" id="{3E7B04AD-BDFC-4855-8873-0251F955EAEE}"/>
              </a:ext>
            </a:extLst>
          </p:cNvPr>
          <p:cNvSpPr txBox="1"/>
          <p:nvPr/>
        </p:nvSpPr>
        <p:spPr>
          <a:xfrm>
            <a:off x="1471632" y="4626253"/>
            <a:ext cx="620073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r-HR" sz="2400" dirty="0"/>
              <a:t>Svaki negativan cijeli broj manji je od 0.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="" xmlns:a16="http://schemas.microsoft.com/office/drawing/2014/main" id="{AD52BFFD-7C95-41C9-B27D-211CDEED63E7}"/>
              </a:ext>
            </a:extLst>
          </p:cNvPr>
          <p:cNvSpPr txBox="1"/>
          <p:nvPr/>
        </p:nvSpPr>
        <p:spPr>
          <a:xfrm>
            <a:off x="315975" y="4495352"/>
            <a:ext cx="848226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r-HR" sz="2400" dirty="0"/>
              <a:t>Svaki negativni cijeli broj je manji od svakog pozitivnog cijelog broja. </a:t>
            </a:r>
          </a:p>
        </p:txBody>
      </p:sp>
    </p:spTree>
    <p:extLst>
      <p:ext uri="{BB962C8B-B14F-4D97-AF65-F5344CB8AC3E}">
        <p14:creationId xmlns:p14="http://schemas.microsoft.com/office/powerpoint/2010/main" val="11284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6" grpId="0" animBg="1"/>
      <p:bldP spid="48" grpId="0" animBg="1"/>
      <p:bldP spid="48" grpId="1" animBg="1"/>
      <p:bldP spid="49" grpId="0" animBg="1"/>
      <p:bldP spid="49" grpId="1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="" xmlns:a16="http://schemas.microsoft.com/office/drawing/2014/main" id="{F171610C-1626-4968-988F-B145C622E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10202" r="46345" b="10265"/>
          <a:stretch/>
        </p:blipFill>
        <p:spPr>
          <a:xfrm>
            <a:off x="1649398" y="1134269"/>
            <a:ext cx="5701671" cy="5250691"/>
          </a:xfrm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FC6E7331-7362-43F3-9A19-1BE4420772CE}"/>
              </a:ext>
            </a:extLst>
          </p:cNvPr>
          <p:cNvSpPr txBox="1"/>
          <p:nvPr/>
        </p:nvSpPr>
        <p:spPr>
          <a:xfrm>
            <a:off x="2007298" y="6189988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Moskva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07A9A096-750F-4502-8877-82C6E1C1F870}"/>
              </a:ext>
            </a:extLst>
          </p:cNvPr>
          <p:cNvSpPr txBox="1"/>
          <p:nvPr/>
        </p:nvSpPr>
        <p:spPr>
          <a:xfrm>
            <a:off x="5328906" y="6189988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Oslo</a:t>
            </a:r>
          </a:p>
        </p:txBody>
      </p:sp>
      <p:sp>
        <p:nvSpPr>
          <p:cNvPr id="8" name="Naslov 1">
            <a:extLst>
              <a:ext uri="{FF2B5EF4-FFF2-40B4-BE49-F238E27FC236}">
                <a16:creationId xmlns="" xmlns:a16="http://schemas.microsoft.com/office/drawing/2014/main" id="{745D1874-386D-4231-9432-30193EC0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" y="0"/>
            <a:ext cx="8918712" cy="1174376"/>
          </a:xfrm>
        </p:spPr>
        <p:txBody>
          <a:bodyPr>
            <a:normAutofit/>
          </a:bodyPr>
          <a:lstStyle/>
          <a:p>
            <a:pPr algn="ctr"/>
            <a:r>
              <a:rPr lang="hr-HR" sz="3200" dirty="0"/>
              <a:t>Uspoređivanje </a:t>
            </a:r>
            <a:r>
              <a:rPr lang="hr-HR" sz="3200" u="sng" dirty="0"/>
              <a:t>negativnih</a:t>
            </a:r>
            <a:r>
              <a:rPr lang="hr-HR" sz="3200" dirty="0"/>
              <a:t> cijelih brojeva</a:t>
            </a:r>
          </a:p>
        </p:txBody>
      </p:sp>
      <p:sp>
        <p:nvSpPr>
          <p:cNvPr id="3" name="Elipsa 2"/>
          <p:cNvSpPr/>
          <p:nvPr/>
        </p:nvSpPr>
        <p:spPr>
          <a:xfrm>
            <a:off x="3603812" y="4437529"/>
            <a:ext cx="412376" cy="304800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6741459" y="4975411"/>
            <a:ext cx="412376" cy="304800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669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36A33808-4398-48EE-AB65-AC2A89C1435B}"/>
              </a:ext>
            </a:extLst>
          </p:cNvPr>
          <p:cNvSpPr txBox="1"/>
          <p:nvPr/>
        </p:nvSpPr>
        <p:spPr>
          <a:xfrm>
            <a:off x="839719" y="1415303"/>
            <a:ext cx="6128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Termometar: Moskva -10°C, Oslo -20°C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="" xmlns:a16="http://schemas.microsoft.com/office/drawing/2014/main" id="{B0239F96-55CC-4C84-B5B3-3C53034CE1FB}"/>
              </a:ext>
            </a:extLst>
          </p:cNvPr>
          <p:cNvGrpSpPr/>
          <p:nvPr/>
        </p:nvGrpSpPr>
        <p:grpSpPr>
          <a:xfrm>
            <a:off x="890443" y="2297668"/>
            <a:ext cx="6930511" cy="438163"/>
            <a:chOff x="876008" y="2163171"/>
            <a:chExt cx="6930511" cy="438163"/>
          </a:xfrm>
        </p:grpSpPr>
        <p:cxnSp>
          <p:nvCxnSpPr>
            <p:cNvPr id="5" name="Ravni poveznik sa strelicom 4">
              <a:extLst>
                <a:ext uri="{FF2B5EF4-FFF2-40B4-BE49-F238E27FC236}">
                  <a16:creationId xmlns="" xmlns:a16="http://schemas.microsoft.com/office/drawing/2014/main" id="{B3B1B333-3858-4EA8-80FD-A9D7AFF9344D}"/>
                </a:ext>
              </a:extLst>
            </p:cNvPr>
            <p:cNvCxnSpPr/>
            <p:nvPr/>
          </p:nvCxnSpPr>
          <p:spPr>
            <a:xfrm>
              <a:off x="941695" y="2197291"/>
              <a:ext cx="686482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Elipsa 8">
              <a:extLst>
                <a:ext uri="{FF2B5EF4-FFF2-40B4-BE49-F238E27FC236}">
                  <a16:creationId xmlns="" xmlns:a16="http://schemas.microsoft.com/office/drawing/2014/main" id="{2C4C8A95-5BD7-41F2-89E7-4881B7D3F251}"/>
                </a:ext>
              </a:extLst>
            </p:cNvPr>
            <p:cNvSpPr/>
            <p:nvPr/>
          </p:nvSpPr>
          <p:spPr>
            <a:xfrm>
              <a:off x="1153236" y="2163172"/>
              <a:ext cx="76605" cy="6823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Elipsa 9">
              <a:extLst>
                <a:ext uri="{FF2B5EF4-FFF2-40B4-BE49-F238E27FC236}">
                  <a16:creationId xmlns="" xmlns:a16="http://schemas.microsoft.com/office/drawing/2014/main" id="{00F2BEB2-4C86-4521-BC2C-51154618C600}"/>
                </a:ext>
              </a:extLst>
            </p:cNvPr>
            <p:cNvSpPr/>
            <p:nvPr/>
          </p:nvSpPr>
          <p:spPr>
            <a:xfrm>
              <a:off x="1840932" y="2163172"/>
              <a:ext cx="76605" cy="682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Elipsa 10">
              <a:extLst>
                <a:ext uri="{FF2B5EF4-FFF2-40B4-BE49-F238E27FC236}">
                  <a16:creationId xmlns="" xmlns:a16="http://schemas.microsoft.com/office/drawing/2014/main" id="{BC442497-812B-4022-B504-24A2BE636429}"/>
                </a:ext>
              </a:extLst>
            </p:cNvPr>
            <p:cNvSpPr/>
            <p:nvPr/>
          </p:nvSpPr>
          <p:spPr>
            <a:xfrm>
              <a:off x="2528628" y="2163172"/>
              <a:ext cx="76605" cy="6823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Elipsa 11">
              <a:extLst>
                <a:ext uri="{FF2B5EF4-FFF2-40B4-BE49-F238E27FC236}">
                  <a16:creationId xmlns="" xmlns:a16="http://schemas.microsoft.com/office/drawing/2014/main" id="{A1D9AD0F-A322-4AC8-9EA6-B9BEF2E9678F}"/>
                </a:ext>
              </a:extLst>
            </p:cNvPr>
            <p:cNvSpPr/>
            <p:nvPr/>
          </p:nvSpPr>
          <p:spPr>
            <a:xfrm>
              <a:off x="3216324" y="2163172"/>
              <a:ext cx="76605" cy="682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Elipsa 12">
              <a:extLst>
                <a:ext uri="{FF2B5EF4-FFF2-40B4-BE49-F238E27FC236}">
                  <a16:creationId xmlns="" xmlns:a16="http://schemas.microsoft.com/office/drawing/2014/main" id="{B12C0A1C-E071-4334-A2B9-4EE5333AEFCF}"/>
                </a:ext>
              </a:extLst>
            </p:cNvPr>
            <p:cNvSpPr/>
            <p:nvPr/>
          </p:nvSpPr>
          <p:spPr>
            <a:xfrm>
              <a:off x="3904020" y="2163172"/>
              <a:ext cx="76605" cy="6823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Elipsa 13">
              <a:extLst>
                <a:ext uri="{FF2B5EF4-FFF2-40B4-BE49-F238E27FC236}">
                  <a16:creationId xmlns="" xmlns:a16="http://schemas.microsoft.com/office/drawing/2014/main" id="{135A807E-B023-45AF-B2DD-09BCC3EC85E3}"/>
                </a:ext>
              </a:extLst>
            </p:cNvPr>
            <p:cNvSpPr/>
            <p:nvPr/>
          </p:nvSpPr>
          <p:spPr>
            <a:xfrm>
              <a:off x="4591716" y="2163172"/>
              <a:ext cx="76605" cy="6823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Elipsa 14">
              <a:extLst>
                <a:ext uri="{FF2B5EF4-FFF2-40B4-BE49-F238E27FC236}">
                  <a16:creationId xmlns="" xmlns:a16="http://schemas.microsoft.com/office/drawing/2014/main" id="{91F91ADB-AB40-4AD3-B462-AC7565A69B31}"/>
                </a:ext>
              </a:extLst>
            </p:cNvPr>
            <p:cNvSpPr/>
            <p:nvPr/>
          </p:nvSpPr>
          <p:spPr>
            <a:xfrm>
              <a:off x="5279412" y="2163172"/>
              <a:ext cx="76605" cy="6823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Elipsa 15">
              <a:extLst>
                <a:ext uri="{FF2B5EF4-FFF2-40B4-BE49-F238E27FC236}">
                  <a16:creationId xmlns="" xmlns:a16="http://schemas.microsoft.com/office/drawing/2014/main" id="{82076202-9332-4D9E-86EF-68B35F5BACED}"/>
                </a:ext>
              </a:extLst>
            </p:cNvPr>
            <p:cNvSpPr/>
            <p:nvPr/>
          </p:nvSpPr>
          <p:spPr>
            <a:xfrm>
              <a:off x="5967108" y="2163172"/>
              <a:ext cx="76605" cy="6823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Elipsa 16">
              <a:extLst>
                <a:ext uri="{FF2B5EF4-FFF2-40B4-BE49-F238E27FC236}">
                  <a16:creationId xmlns="" xmlns:a16="http://schemas.microsoft.com/office/drawing/2014/main" id="{4BB40A43-7D03-43A4-B5F3-938AB9B2A8A2}"/>
                </a:ext>
              </a:extLst>
            </p:cNvPr>
            <p:cNvSpPr/>
            <p:nvPr/>
          </p:nvSpPr>
          <p:spPr>
            <a:xfrm>
              <a:off x="6654804" y="2163172"/>
              <a:ext cx="76605" cy="6823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Elipsa 17">
              <a:extLst>
                <a:ext uri="{FF2B5EF4-FFF2-40B4-BE49-F238E27FC236}">
                  <a16:creationId xmlns="" xmlns:a16="http://schemas.microsoft.com/office/drawing/2014/main" id="{EAF12972-D155-4CBE-B64D-15823D3519AC}"/>
                </a:ext>
              </a:extLst>
            </p:cNvPr>
            <p:cNvSpPr/>
            <p:nvPr/>
          </p:nvSpPr>
          <p:spPr>
            <a:xfrm>
              <a:off x="7342496" y="2163171"/>
              <a:ext cx="76605" cy="6823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9" name="TekstniOkvir 28">
              <a:extLst>
                <a:ext uri="{FF2B5EF4-FFF2-40B4-BE49-F238E27FC236}">
                  <a16:creationId xmlns="" xmlns:a16="http://schemas.microsoft.com/office/drawing/2014/main" id="{34399DF8-6265-4339-BF2A-19160B427D72}"/>
                </a:ext>
              </a:extLst>
            </p:cNvPr>
            <p:cNvSpPr txBox="1"/>
            <p:nvPr/>
          </p:nvSpPr>
          <p:spPr>
            <a:xfrm>
              <a:off x="876008" y="2232002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-25</a:t>
              </a:r>
            </a:p>
          </p:txBody>
        </p:sp>
        <p:sp>
          <p:nvSpPr>
            <p:cNvPr id="30" name="TekstniOkvir 29">
              <a:extLst>
                <a:ext uri="{FF2B5EF4-FFF2-40B4-BE49-F238E27FC236}">
                  <a16:creationId xmlns="" xmlns:a16="http://schemas.microsoft.com/office/drawing/2014/main" id="{85A7EAD4-39F3-4125-8ABC-E833A35D6C94}"/>
                </a:ext>
              </a:extLst>
            </p:cNvPr>
            <p:cNvSpPr txBox="1"/>
            <p:nvPr/>
          </p:nvSpPr>
          <p:spPr>
            <a:xfrm>
              <a:off x="2937589" y="2226810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>
                  <a:solidFill>
                    <a:srgbClr val="FF0000"/>
                  </a:solidFill>
                </a:rPr>
                <a:t>-10</a:t>
              </a:r>
            </a:p>
          </p:txBody>
        </p:sp>
        <p:sp>
          <p:nvSpPr>
            <p:cNvPr id="31" name="TekstniOkvir 30">
              <a:extLst>
                <a:ext uri="{FF2B5EF4-FFF2-40B4-BE49-F238E27FC236}">
                  <a16:creationId xmlns="" xmlns:a16="http://schemas.microsoft.com/office/drawing/2014/main" id="{24705ABE-0E64-4E11-82C2-F04578F19A6E}"/>
                </a:ext>
              </a:extLst>
            </p:cNvPr>
            <p:cNvSpPr txBox="1"/>
            <p:nvPr/>
          </p:nvSpPr>
          <p:spPr>
            <a:xfrm>
              <a:off x="1596283" y="2222166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>
                  <a:solidFill>
                    <a:srgbClr val="FF0000"/>
                  </a:solidFill>
                </a:rPr>
                <a:t>-20</a:t>
              </a:r>
            </a:p>
          </p:txBody>
        </p:sp>
        <p:sp>
          <p:nvSpPr>
            <p:cNvPr id="32" name="TekstniOkvir 31">
              <a:extLst>
                <a:ext uri="{FF2B5EF4-FFF2-40B4-BE49-F238E27FC236}">
                  <a16:creationId xmlns="" xmlns:a16="http://schemas.microsoft.com/office/drawing/2014/main" id="{8744C4FE-8F26-4C42-AC04-EFD990D3209F}"/>
                </a:ext>
              </a:extLst>
            </p:cNvPr>
            <p:cNvSpPr txBox="1"/>
            <p:nvPr/>
          </p:nvSpPr>
          <p:spPr>
            <a:xfrm>
              <a:off x="2249146" y="2226810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-15</a:t>
              </a:r>
            </a:p>
          </p:txBody>
        </p:sp>
        <p:sp>
          <p:nvSpPr>
            <p:cNvPr id="33" name="TekstniOkvir 32">
              <a:extLst>
                <a:ext uri="{FF2B5EF4-FFF2-40B4-BE49-F238E27FC236}">
                  <a16:creationId xmlns="" xmlns:a16="http://schemas.microsoft.com/office/drawing/2014/main" id="{6F76B84E-52AD-4A68-B92F-B50DEBBF7604}"/>
                </a:ext>
              </a:extLst>
            </p:cNvPr>
            <p:cNvSpPr txBox="1"/>
            <p:nvPr/>
          </p:nvSpPr>
          <p:spPr>
            <a:xfrm>
              <a:off x="3730260" y="222681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-5</a:t>
              </a:r>
            </a:p>
          </p:txBody>
        </p:sp>
        <p:sp>
          <p:nvSpPr>
            <p:cNvPr id="34" name="TekstniOkvir 33">
              <a:extLst>
                <a:ext uri="{FF2B5EF4-FFF2-40B4-BE49-F238E27FC236}">
                  <a16:creationId xmlns="" xmlns:a16="http://schemas.microsoft.com/office/drawing/2014/main" id="{2A203266-95F0-44FD-A09E-C704A51F1257}"/>
                </a:ext>
              </a:extLst>
            </p:cNvPr>
            <p:cNvSpPr txBox="1"/>
            <p:nvPr/>
          </p:nvSpPr>
          <p:spPr>
            <a:xfrm>
              <a:off x="4464741" y="2225979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0</a:t>
              </a:r>
            </a:p>
          </p:txBody>
        </p:sp>
        <p:sp>
          <p:nvSpPr>
            <p:cNvPr id="35" name="TekstniOkvir 34">
              <a:extLst>
                <a:ext uri="{FF2B5EF4-FFF2-40B4-BE49-F238E27FC236}">
                  <a16:creationId xmlns="" xmlns:a16="http://schemas.microsoft.com/office/drawing/2014/main" id="{A3B8D8AA-8950-4B24-B78A-480D2D16F45E}"/>
                </a:ext>
              </a:extLst>
            </p:cNvPr>
            <p:cNvSpPr txBox="1"/>
            <p:nvPr/>
          </p:nvSpPr>
          <p:spPr>
            <a:xfrm>
              <a:off x="5159705" y="2230529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5</a:t>
              </a:r>
            </a:p>
          </p:txBody>
        </p:sp>
        <p:sp>
          <p:nvSpPr>
            <p:cNvPr id="36" name="TekstniOkvir 35">
              <a:extLst>
                <a:ext uri="{FF2B5EF4-FFF2-40B4-BE49-F238E27FC236}">
                  <a16:creationId xmlns="" xmlns:a16="http://schemas.microsoft.com/office/drawing/2014/main" id="{42B08D3D-6571-4CEA-89A8-2901870F26AA}"/>
                </a:ext>
              </a:extLst>
            </p:cNvPr>
            <p:cNvSpPr txBox="1"/>
            <p:nvPr/>
          </p:nvSpPr>
          <p:spPr>
            <a:xfrm>
              <a:off x="5767017" y="2225979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10</a:t>
              </a:r>
            </a:p>
          </p:txBody>
        </p:sp>
        <p:sp>
          <p:nvSpPr>
            <p:cNvPr id="37" name="TekstniOkvir 36">
              <a:extLst>
                <a:ext uri="{FF2B5EF4-FFF2-40B4-BE49-F238E27FC236}">
                  <a16:creationId xmlns="" xmlns:a16="http://schemas.microsoft.com/office/drawing/2014/main" id="{DAD04A89-2C92-4BEC-B645-9071E9F4254B}"/>
                </a:ext>
              </a:extLst>
            </p:cNvPr>
            <p:cNvSpPr txBox="1"/>
            <p:nvPr/>
          </p:nvSpPr>
          <p:spPr>
            <a:xfrm>
              <a:off x="6474186" y="2222166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15</a:t>
              </a:r>
            </a:p>
          </p:txBody>
        </p:sp>
        <p:sp>
          <p:nvSpPr>
            <p:cNvPr id="38" name="TekstniOkvir 37">
              <a:extLst>
                <a:ext uri="{FF2B5EF4-FFF2-40B4-BE49-F238E27FC236}">
                  <a16:creationId xmlns="" xmlns:a16="http://schemas.microsoft.com/office/drawing/2014/main" id="{792A9FE2-37D1-4EC1-AB87-E03EFBECCDAE}"/>
                </a:ext>
              </a:extLst>
            </p:cNvPr>
            <p:cNvSpPr txBox="1"/>
            <p:nvPr/>
          </p:nvSpPr>
          <p:spPr>
            <a:xfrm>
              <a:off x="7139659" y="2230489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20</a:t>
              </a:r>
            </a:p>
          </p:txBody>
        </p:sp>
      </p:grpSp>
      <p:sp>
        <p:nvSpPr>
          <p:cNvPr id="49" name="Naslov 1">
            <a:extLst>
              <a:ext uri="{FF2B5EF4-FFF2-40B4-BE49-F238E27FC236}">
                <a16:creationId xmlns="" xmlns:a16="http://schemas.microsoft.com/office/drawing/2014/main" id="{745D1874-386D-4231-9432-30193EC0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" y="0"/>
            <a:ext cx="8918712" cy="1174376"/>
          </a:xfrm>
        </p:spPr>
        <p:txBody>
          <a:bodyPr>
            <a:normAutofit/>
          </a:bodyPr>
          <a:lstStyle/>
          <a:p>
            <a:pPr algn="ctr"/>
            <a:r>
              <a:rPr lang="hr-HR" sz="3200" dirty="0"/>
              <a:t>Uspoređivanje </a:t>
            </a:r>
            <a:r>
              <a:rPr lang="hr-HR" sz="3200" u="sng" dirty="0"/>
              <a:t>negativnih</a:t>
            </a:r>
            <a:r>
              <a:rPr lang="hr-HR" sz="3200" dirty="0"/>
              <a:t> cijelih brojeva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="" xmlns:a16="http://schemas.microsoft.com/office/drawing/2014/main" id="{E8D0F0C9-47E5-45E7-9423-E23FF418B66F}"/>
              </a:ext>
            </a:extLst>
          </p:cNvPr>
          <p:cNvSpPr txBox="1"/>
          <p:nvPr/>
        </p:nvSpPr>
        <p:spPr>
          <a:xfrm>
            <a:off x="1891761" y="3001307"/>
            <a:ext cx="13773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b="1" smtClean="0"/>
              <a:t>-20 </a:t>
            </a:r>
            <a:r>
              <a:rPr lang="hr-HR" sz="2000" b="1"/>
              <a:t>&lt; </a:t>
            </a:r>
            <a:r>
              <a:rPr lang="hr-HR" sz="2000" b="1" smtClean="0"/>
              <a:t>-10</a:t>
            </a:r>
            <a:endParaRPr lang="hr-HR" sz="2000" b="1" dirty="0"/>
          </a:p>
        </p:txBody>
      </p:sp>
      <p:sp>
        <p:nvSpPr>
          <p:cNvPr id="51" name="Elipsa 50">
            <a:extLst>
              <a:ext uri="{FF2B5EF4-FFF2-40B4-BE49-F238E27FC236}">
                <a16:creationId xmlns="" xmlns:a16="http://schemas.microsoft.com/office/drawing/2014/main" id="{C29F1335-6521-4CCF-BBE4-3A31CEFEF71E}"/>
              </a:ext>
            </a:extLst>
          </p:cNvPr>
          <p:cNvSpPr/>
          <p:nvPr/>
        </p:nvSpPr>
        <p:spPr>
          <a:xfrm>
            <a:off x="5807563" y="1931481"/>
            <a:ext cx="447521" cy="926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Elipsa 51">
            <a:extLst>
              <a:ext uri="{FF2B5EF4-FFF2-40B4-BE49-F238E27FC236}">
                <a16:creationId xmlns="" xmlns:a16="http://schemas.microsoft.com/office/drawing/2014/main" id="{9B5847B7-47A1-4451-A947-CBB1E10F8BF9}"/>
              </a:ext>
            </a:extLst>
          </p:cNvPr>
          <p:cNvSpPr/>
          <p:nvPr/>
        </p:nvSpPr>
        <p:spPr>
          <a:xfrm>
            <a:off x="7153326" y="1957093"/>
            <a:ext cx="447521" cy="926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="" xmlns:a16="http://schemas.microsoft.com/office/drawing/2014/main" id="{50F8906E-0319-49F4-B91E-A72CB6123762}"/>
              </a:ext>
            </a:extLst>
          </p:cNvPr>
          <p:cNvSpPr txBox="1"/>
          <p:nvPr/>
        </p:nvSpPr>
        <p:spPr>
          <a:xfrm>
            <a:off x="5917754" y="2998968"/>
            <a:ext cx="148708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/>
              <a:t>10 </a:t>
            </a:r>
            <a:r>
              <a:rPr lang="hr-HR" sz="2000" b="1"/>
              <a:t>&lt; </a:t>
            </a:r>
            <a:r>
              <a:rPr lang="hr-HR" sz="2000" b="1" smtClean="0"/>
              <a:t>20</a:t>
            </a:r>
            <a:endParaRPr lang="hr-HR" sz="2000" b="1" dirty="0"/>
          </a:p>
        </p:txBody>
      </p:sp>
      <p:sp>
        <p:nvSpPr>
          <p:cNvPr id="54" name="Rezervirano mjesto sadržaja 2">
            <a:extLst>
              <a:ext uri="{FF2B5EF4-FFF2-40B4-BE49-F238E27FC236}">
                <a16:creationId xmlns="" xmlns:a16="http://schemas.microsoft.com/office/drawing/2014/main" id="{BA3A7F2C-B54D-413F-BC2A-CC3EBF1C8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82" y="3397640"/>
            <a:ext cx="7995437" cy="199873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dirty="0">
                <a:solidFill>
                  <a:srgbClr val="C00000"/>
                </a:solidFill>
              </a:rPr>
              <a:t>Od dvaju negativnih </a:t>
            </a:r>
            <a:r>
              <a:rPr lang="hr-HR">
                <a:solidFill>
                  <a:srgbClr val="C00000"/>
                </a:solidFill>
              </a:rPr>
              <a:t>cijelih </a:t>
            </a:r>
            <a:r>
              <a:rPr lang="hr-HR" smtClean="0">
                <a:solidFill>
                  <a:srgbClr val="C00000"/>
                </a:solidFill>
              </a:rPr>
              <a:t>brojeva, </a:t>
            </a:r>
            <a:r>
              <a:rPr lang="hr-HR" b="1" u="sng">
                <a:solidFill>
                  <a:srgbClr val="C00000"/>
                </a:solidFill>
              </a:rPr>
              <a:t>veći</a:t>
            </a:r>
            <a:r>
              <a:rPr lang="hr-HR">
                <a:solidFill>
                  <a:srgbClr val="C00000"/>
                </a:solidFill>
              </a:rPr>
              <a:t> </a:t>
            </a:r>
            <a:r>
              <a:rPr lang="hr-HR" smtClean="0">
                <a:solidFill>
                  <a:srgbClr val="C00000"/>
                </a:solidFill>
              </a:rPr>
              <a:t>je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r-HR" sz="110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mtClean="0">
                <a:solidFill>
                  <a:srgbClr val="C00000"/>
                </a:solidFill>
              </a:rPr>
              <a:t>onaj </a:t>
            </a:r>
            <a:r>
              <a:rPr lang="hr-HR" dirty="0">
                <a:solidFill>
                  <a:srgbClr val="C00000"/>
                </a:solidFill>
              </a:rPr>
              <a:t>koji ima </a:t>
            </a:r>
            <a:r>
              <a:rPr lang="hr-HR" b="1" u="sng" dirty="0">
                <a:solidFill>
                  <a:srgbClr val="C00000"/>
                </a:solidFill>
              </a:rPr>
              <a:t>manju</a:t>
            </a:r>
            <a:r>
              <a:rPr lang="hr-HR" dirty="0">
                <a:solidFill>
                  <a:srgbClr val="C00000"/>
                </a:solidFill>
              </a:rPr>
              <a:t> apsolutnu vrijednost.</a:t>
            </a:r>
          </a:p>
        </p:txBody>
      </p:sp>
      <p:pic>
        <p:nvPicPr>
          <p:cNvPr id="55" name="Slika 54">
            <a:extLst>
              <a:ext uri="{FF2B5EF4-FFF2-40B4-BE49-F238E27FC236}">
                <a16:creationId xmlns="" xmlns:a16="http://schemas.microsoft.com/office/drawing/2014/main" id="{E32D945D-AB59-4C26-83BC-4806DCF62A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7"/>
          <a:stretch/>
        </p:blipFill>
        <p:spPr>
          <a:xfrm>
            <a:off x="4714915" y="5376459"/>
            <a:ext cx="3711909" cy="1332786"/>
          </a:xfrm>
          <a:prstGeom prst="rect">
            <a:avLst/>
          </a:prstGeom>
        </p:spPr>
      </p:pic>
      <p:pic>
        <p:nvPicPr>
          <p:cNvPr id="56" name="Slika 55">
            <a:hlinkClick r:id="rId3" action="ppaction://hlinksldjump"/>
            <a:extLst>
              <a:ext uri="{FF2B5EF4-FFF2-40B4-BE49-F238E27FC236}">
                <a16:creationId xmlns="" xmlns:a16="http://schemas.microsoft.com/office/drawing/2014/main" id="{E8C893EE-74A3-40D5-8B58-661476848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96"/>
          <a:stretch/>
        </p:blipFill>
        <p:spPr>
          <a:xfrm>
            <a:off x="828015" y="5411365"/>
            <a:ext cx="3590249" cy="12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" grpId="0" animBg="1"/>
      <p:bldP spid="51" grpId="0" animBg="1"/>
      <p:bldP spid="52" grpId="0" animBg="1"/>
      <p:bldP spid="53" grpId="0" animBg="1"/>
      <p:bldP spid="5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4">
            <a:extLst>
              <a:ext uri="{FF2B5EF4-FFF2-40B4-BE49-F238E27FC236}">
                <a16:creationId xmlns="" xmlns:a16="http://schemas.microsoft.com/office/drawing/2014/main" id="{EF2F0CAC-2C17-4B8D-8083-91CB0CEAD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3"/>
          <a:stretch/>
        </p:blipFill>
        <p:spPr>
          <a:xfrm>
            <a:off x="1630064" y="305099"/>
            <a:ext cx="3378664" cy="6183788"/>
          </a:xfrm>
        </p:spPr>
      </p:pic>
      <p:grpSp>
        <p:nvGrpSpPr>
          <p:cNvPr id="10" name="Grupa 9">
            <a:extLst>
              <a:ext uri="{FF2B5EF4-FFF2-40B4-BE49-F238E27FC236}">
                <a16:creationId xmlns="" xmlns:a16="http://schemas.microsoft.com/office/drawing/2014/main" id="{6B7F58C8-25A3-4E66-87A2-EE7823EBF824}"/>
              </a:ext>
            </a:extLst>
          </p:cNvPr>
          <p:cNvGrpSpPr/>
          <p:nvPr/>
        </p:nvGrpSpPr>
        <p:grpSpPr>
          <a:xfrm>
            <a:off x="5472751" y="305098"/>
            <a:ext cx="1228300" cy="6183789"/>
            <a:chOff x="4326339" y="337106"/>
            <a:chExt cx="1228300" cy="6183789"/>
          </a:xfrm>
        </p:grpSpPr>
        <p:sp>
          <p:nvSpPr>
            <p:cNvPr id="11" name="Pravokutnik 10">
              <a:extLst>
                <a:ext uri="{FF2B5EF4-FFF2-40B4-BE49-F238E27FC236}">
                  <a16:creationId xmlns="" xmlns:a16="http://schemas.microsoft.com/office/drawing/2014/main" id="{CCA2B65C-8AD2-4571-93EF-E9ECD0EEC27F}"/>
                </a:ext>
              </a:extLst>
            </p:cNvPr>
            <p:cNvSpPr/>
            <p:nvPr/>
          </p:nvSpPr>
          <p:spPr>
            <a:xfrm>
              <a:off x="4326340" y="337106"/>
              <a:ext cx="1228299" cy="12370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Pravokutnik 11">
              <a:extLst>
                <a:ext uri="{FF2B5EF4-FFF2-40B4-BE49-F238E27FC236}">
                  <a16:creationId xmlns="" xmlns:a16="http://schemas.microsoft.com/office/drawing/2014/main" id="{9931DF94-253F-4AFB-80AC-EA7C0EBA1FEC}"/>
                </a:ext>
              </a:extLst>
            </p:cNvPr>
            <p:cNvSpPr/>
            <p:nvPr/>
          </p:nvSpPr>
          <p:spPr>
            <a:xfrm>
              <a:off x="4326340" y="1574134"/>
              <a:ext cx="1228299" cy="12370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Pravokutnik 12">
              <a:extLst>
                <a:ext uri="{FF2B5EF4-FFF2-40B4-BE49-F238E27FC236}">
                  <a16:creationId xmlns="" xmlns:a16="http://schemas.microsoft.com/office/drawing/2014/main" id="{40FF90A2-1B56-46DD-8B8A-17B745F7EB8C}"/>
                </a:ext>
              </a:extLst>
            </p:cNvPr>
            <p:cNvSpPr/>
            <p:nvPr/>
          </p:nvSpPr>
          <p:spPr>
            <a:xfrm>
              <a:off x="4326340" y="2811162"/>
              <a:ext cx="1228299" cy="12370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Pravokutnik 13">
              <a:extLst>
                <a:ext uri="{FF2B5EF4-FFF2-40B4-BE49-F238E27FC236}">
                  <a16:creationId xmlns="" xmlns:a16="http://schemas.microsoft.com/office/drawing/2014/main" id="{A5588C22-B290-4D93-BF3E-4026B6785E36}"/>
                </a:ext>
              </a:extLst>
            </p:cNvPr>
            <p:cNvSpPr/>
            <p:nvPr/>
          </p:nvSpPr>
          <p:spPr>
            <a:xfrm>
              <a:off x="4326339" y="4048190"/>
              <a:ext cx="1228299" cy="12370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Pravokutnik 14">
              <a:extLst>
                <a:ext uri="{FF2B5EF4-FFF2-40B4-BE49-F238E27FC236}">
                  <a16:creationId xmlns="" xmlns:a16="http://schemas.microsoft.com/office/drawing/2014/main" id="{40FFD96A-471C-42D6-B556-610345B6B063}"/>
                </a:ext>
              </a:extLst>
            </p:cNvPr>
            <p:cNvSpPr/>
            <p:nvPr/>
          </p:nvSpPr>
          <p:spPr>
            <a:xfrm>
              <a:off x="4326339" y="5283867"/>
              <a:ext cx="1228299" cy="12370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82AAC5AD-C5FD-4DB4-B69A-19D285170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19" y="2820938"/>
            <a:ext cx="636561" cy="1134236"/>
          </a:xfrm>
          <a:prstGeom prst="rect">
            <a:avLst/>
          </a:prstGeom>
        </p:spPr>
      </p:pic>
      <p:pic>
        <p:nvPicPr>
          <p:cNvPr id="17" name="Slika 16">
            <a:hlinkClick r:id="rId4" action="ppaction://hlinksldjump"/>
            <a:extLst>
              <a:ext uri="{FF2B5EF4-FFF2-40B4-BE49-F238E27FC236}">
                <a16:creationId xmlns="" xmlns:a16="http://schemas.microsoft.com/office/drawing/2014/main" id="{2FACD954-3887-4284-BABE-18BBBDD223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09" y="5294319"/>
            <a:ext cx="636561" cy="1134236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="" xmlns:a16="http://schemas.microsoft.com/office/drawing/2014/main" id="{441CAD86-4AD4-4CD3-B553-56CCF43CE930}"/>
              </a:ext>
            </a:extLst>
          </p:cNvPr>
          <p:cNvSpPr txBox="1"/>
          <p:nvPr/>
        </p:nvSpPr>
        <p:spPr>
          <a:xfrm>
            <a:off x="6708858" y="694488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1. kat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="" xmlns:a16="http://schemas.microsoft.com/office/drawing/2014/main" id="{53DFB23B-0E28-467A-95F0-0FF4F105CE59}"/>
              </a:ext>
            </a:extLst>
          </p:cNvPr>
          <p:cNvSpPr txBox="1"/>
          <p:nvPr/>
        </p:nvSpPr>
        <p:spPr>
          <a:xfrm>
            <a:off x="6708858" y="4434641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-2. kat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="" xmlns:a16="http://schemas.microsoft.com/office/drawing/2014/main" id="{D68399E7-99C2-48A1-A465-4D5F9FEC60D1}"/>
              </a:ext>
            </a:extLst>
          </p:cNvPr>
          <p:cNvSpPr txBox="1"/>
          <p:nvPr/>
        </p:nvSpPr>
        <p:spPr>
          <a:xfrm>
            <a:off x="6708858" y="5661382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-3. kat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="" xmlns:a16="http://schemas.microsoft.com/office/drawing/2014/main" id="{B071B965-6696-4121-9C92-8A7509CCEF29}"/>
              </a:ext>
            </a:extLst>
          </p:cNvPr>
          <p:cNvSpPr txBox="1"/>
          <p:nvPr/>
        </p:nvSpPr>
        <p:spPr>
          <a:xfrm>
            <a:off x="6708858" y="1963287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prizemlje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="" xmlns:a16="http://schemas.microsoft.com/office/drawing/2014/main" id="{6A019C5C-7E1C-46C9-A381-D4AA35A17C61}"/>
              </a:ext>
            </a:extLst>
          </p:cNvPr>
          <p:cNvSpPr txBox="1"/>
          <p:nvPr/>
        </p:nvSpPr>
        <p:spPr>
          <a:xfrm>
            <a:off x="6708858" y="3198964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-1. kat</a:t>
            </a:r>
          </a:p>
        </p:txBody>
      </p:sp>
    </p:spTree>
    <p:extLst>
      <p:ext uri="{BB962C8B-B14F-4D97-AF65-F5344CB8AC3E}">
        <p14:creationId xmlns:p14="http://schemas.microsoft.com/office/powerpoint/2010/main" val="1220562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F95E1D90-37A6-49D6-9BB8-3856014DD511}"/>
              </a:ext>
            </a:extLst>
          </p:cNvPr>
          <p:cNvSpPr txBox="1"/>
          <p:nvPr/>
        </p:nvSpPr>
        <p:spPr>
          <a:xfrm>
            <a:off x="786323" y="963776"/>
            <a:ext cx="6910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Lift: Plavi je na -1. katu, a Smeđi na -3. katu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="" xmlns:a16="http://schemas.microsoft.com/office/drawing/2014/main" id="{E3ED296C-58C5-4F4F-9245-EFB735F8C41F}"/>
              </a:ext>
            </a:extLst>
          </p:cNvPr>
          <p:cNvGrpSpPr/>
          <p:nvPr/>
        </p:nvGrpSpPr>
        <p:grpSpPr>
          <a:xfrm>
            <a:off x="902734" y="1793809"/>
            <a:ext cx="6864824" cy="401278"/>
            <a:chOff x="941695" y="4635608"/>
            <a:chExt cx="6864824" cy="401278"/>
          </a:xfrm>
        </p:grpSpPr>
        <p:cxnSp>
          <p:nvCxnSpPr>
            <p:cNvPr id="6" name="Ravni poveznik sa strelicom 5">
              <a:extLst>
                <a:ext uri="{FF2B5EF4-FFF2-40B4-BE49-F238E27FC236}">
                  <a16:creationId xmlns="" xmlns:a16="http://schemas.microsoft.com/office/drawing/2014/main" id="{1357A90C-DE47-466B-95AB-CDEFE7FAD167}"/>
                </a:ext>
              </a:extLst>
            </p:cNvPr>
            <p:cNvCxnSpPr/>
            <p:nvPr/>
          </p:nvCxnSpPr>
          <p:spPr>
            <a:xfrm>
              <a:off x="941695" y="4669809"/>
              <a:ext cx="686482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Elipsa 18">
              <a:extLst>
                <a:ext uri="{FF2B5EF4-FFF2-40B4-BE49-F238E27FC236}">
                  <a16:creationId xmlns="" xmlns:a16="http://schemas.microsoft.com/office/drawing/2014/main" id="{B00B2124-EB4A-49A7-B874-071DA3FD4F78}"/>
                </a:ext>
              </a:extLst>
            </p:cNvPr>
            <p:cNvSpPr/>
            <p:nvPr/>
          </p:nvSpPr>
          <p:spPr>
            <a:xfrm>
              <a:off x="1115436" y="4635609"/>
              <a:ext cx="75600" cy="68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Elipsa 19">
              <a:extLst>
                <a:ext uri="{FF2B5EF4-FFF2-40B4-BE49-F238E27FC236}">
                  <a16:creationId xmlns="" xmlns:a16="http://schemas.microsoft.com/office/drawing/2014/main" id="{3761FAB2-C4A5-4522-80C2-0A50DEC3CA51}"/>
                </a:ext>
              </a:extLst>
            </p:cNvPr>
            <p:cNvSpPr/>
            <p:nvPr/>
          </p:nvSpPr>
          <p:spPr>
            <a:xfrm>
              <a:off x="1803132" y="4635609"/>
              <a:ext cx="75600" cy="68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Elipsa 20">
              <a:extLst>
                <a:ext uri="{FF2B5EF4-FFF2-40B4-BE49-F238E27FC236}">
                  <a16:creationId xmlns="" xmlns:a16="http://schemas.microsoft.com/office/drawing/2014/main" id="{C5C08A11-A338-4D36-86DB-A9107B74BF47}"/>
                </a:ext>
              </a:extLst>
            </p:cNvPr>
            <p:cNvSpPr/>
            <p:nvPr/>
          </p:nvSpPr>
          <p:spPr>
            <a:xfrm>
              <a:off x="2490828" y="4635609"/>
              <a:ext cx="75600" cy="68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rgbClr val="FF0000"/>
                </a:solidFill>
              </a:endParaRPr>
            </a:p>
          </p:txBody>
        </p:sp>
        <p:sp>
          <p:nvSpPr>
            <p:cNvPr id="22" name="Elipsa 21">
              <a:extLst>
                <a:ext uri="{FF2B5EF4-FFF2-40B4-BE49-F238E27FC236}">
                  <a16:creationId xmlns="" xmlns:a16="http://schemas.microsoft.com/office/drawing/2014/main" id="{930AB86B-E127-4004-B482-0E6F5B0671AC}"/>
                </a:ext>
              </a:extLst>
            </p:cNvPr>
            <p:cNvSpPr/>
            <p:nvPr/>
          </p:nvSpPr>
          <p:spPr>
            <a:xfrm>
              <a:off x="3178524" y="4635609"/>
              <a:ext cx="75600" cy="68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3" name="Elipsa 22">
              <a:extLst>
                <a:ext uri="{FF2B5EF4-FFF2-40B4-BE49-F238E27FC236}">
                  <a16:creationId xmlns="" xmlns:a16="http://schemas.microsoft.com/office/drawing/2014/main" id="{6B068A45-A9EA-4C39-9A57-0084F63B27B4}"/>
                </a:ext>
              </a:extLst>
            </p:cNvPr>
            <p:cNvSpPr/>
            <p:nvPr/>
          </p:nvSpPr>
          <p:spPr>
            <a:xfrm>
              <a:off x="3866220" y="4635609"/>
              <a:ext cx="75600" cy="68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Elipsa 23">
              <a:extLst>
                <a:ext uri="{FF2B5EF4-FFF2-40B4-BE49-F238E27FC236}">
                  <a16:creationId xmlns="" xmlns:a16="http://schemas.microsoft.com/office/drawing/2014/main" id="{488E6986-EFB4-440F-806B-F123864D6EC6}"/>
                </a:ext>
              </a:extLst>
            </p:cNvPr>
            <p:cNvSpPr/>
            <p:nvPr/>
          </p:nvSpPr>
          <p:spPr>
            <a:xfrm>
              <a:off x="4553916" y="4635609"/>
              <a:ext cx="75600" cy="68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5" name="Elipsa 24">
              <a:extLst>
                <a:ext uri="{FF2B5EF4-FFF2-40B4-BE49-F238E27FC236}">
                  <a16:creationId xmlns="" xmlns:a16="http://schemas.microsoft.com/office/drawing/2014/main" id="{0AC228AC-46CC-4045-AF7F-E0C06FBBA1E8}"/>
                </a:ext>
              </a:extLst>
            </p:cNvPr>
            <p:cNvSpPr/>
            <p:nvPr/>
          </p:nvSpPr>
          <p:spPr>
            <a:xfrm>
              <a:off x="5241612" y="4635609"/>
              <a:ext cx="75600" cy="68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Elipsa 25">
              <a:extLst>
                <a:ext uri="{FF2B5EF4-FFF2-40B4-BE49-F238E27FC236}">
                  <a16:creationId xmlns="" xmlns:a16="http://schemas.microsoft.com/office/drawing/2014/main" id="{FFBD6EE0-A9C1-4373-95C4-BD87906A668B}"/>
                </a:ext>
              </a:extLst>
            </p:cNvPr>
            <p:cNvSpPr/>
            <p:nvPr/>
          </p:nvSpPr>
          <p:spPr>
            <a:xfrm>
              <a:off x="5929308" y="4635609"/>
              <a:ext cx="75600" cy="68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7" name="Elipsa 26">
              <a:extLst>
                <a:ext uri="{FF2B5EF4-FFF2-40B4-BE49-F238E27FC236}">
                  <a16:creationId xmlns="" xmlns:a16="http://schemas.microsoft.com/office/drawing/2014/main" id="{5CF80306-355F-4567-AA24-B1C0B601698D}"/>
                </a:ext>
              </a:extLst>
            </p:cNvPr>
            <p:cNvSpPr/>
            <p:nvPr/>
          </p:nvSpPr>
          <p:spPr>
            <a:xfrm>
              <a:off x="6617004" y="4635609"/>
              <a:ext cx="75600" cy="68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Elipsa 27">
              <a:extLst>
                <a:ext uri="{FF2B5EF4-FFF2-40B4-BE49-F238E27FC236}">
                  <a16:creationId xmlns="" xmlns:a16="http://schemas.microsoft.com/office/drawing/2014/main" id="{6E0BE860-B682-43F9-8884-B22D80B5F7AA}"/>
                </a:ext>
              </a:extLst>
            </p:cNvPr>
            <p:cNvSpPr/>
            <p:nvPr/>
          </p:nvSpPr>
          <p:spPr>
            <a:xfrm>
              <a:off x="7304696" y="4635608"/>
              <a:ext cx="75600" cy="68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9" name="TekstniOkvir 38">
              <a:extLst>
                <a:ext uri="{FF2B5EF4-FFF2-40B4-BE49-F238E27FC236}">
                  <a16:creationId xmlns="" xmlns:a16="http://schemas.microsoft.com/office/drawing/2014/main" id="{F8693ED0-ED3A-4215-A63E-AAE0D39301DC}"/>
                </a:ext>
              </a:extLst>
            </p:cNvPr>
            <p:cNvSpPr txBox="1"/>
            <p:nvPr/>
          </p:nvSpPr>
          <p:spPr>
            <a:xfrm>
              <a:off x="953458" y="4664438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>
                  <a:solidFill>
                    <a:srgbClr val="FF0000"/>
                  </a:solidFill>
                </a:rPr>
                <a:t>-3</a:t>
              </a:r>
            </a:p>
          </p:txBody>
        </p:sp>
        <p:sp>
          <p:nvSpPr>
            <p:cNvPr id="40" name="TekstniOkvir 39">
              <a:extLst>
                <a:ext uri="{FF2B5EF4-FFF2-40B4-BE49-F238E27FC236}">
                  <a16:creationId xmlns="" xmlns:a16="http://schemas.microsoft.com/office/drawing/2014/main" id="{128F57A9-7538-4CA9-A89F-80C790D032CC}"/>
                </a:ext>
              </a:extLst>
            </p:cNvPr>
            <p:cNvSpPr txBox="1"/>
            <p:nvPr/>
          </p:nvSpPr>
          <p:spPr>
            <a:xfrm>
              <a:off x="3047123" y="465924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0</a:t>
              </a:r>
            </a:p>
          </p:txBody>
        </p:sp>
        <p:sp>
          <p:nvSpPr>
            <p:cNvPr id="41" name="TekstniOkvir 40">
              <a:extLst>
                <a:ext uri="{FF2B5EF4-FFF2-40B4-BE49-F238E27FC236}">
                  <a16:creationId xmlns="" xmlns:a16="http://schemas.microsoft.com/office/drawing/2014/main" id="{6AF25DC1-E583-4C91-BE47-065F34E8CE89}"/>
                </a:ext>
              </a:extLst>
            </p:cNvPr>
            <p:cNvSpPr txBox="1"/>
            <p:nvPr/>
          </p:nvSpPr>
          <p:spPr>
            <a:xfrm>
              <a:off x="1630778" y="4664438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-2</a:t>
              </a:r>
            </a:p>
          </p:txBody>
        </p:sp>
        <p:sp>
          <p:nvSpPr>
            <p:cNvPr id="42" name="TekstniOkvir 41">
              <a:extLst>
                <a:ext uri="{FF2B5EF4-FFF2-40B4-BE49-F238E27FC236}">
                  <a16:creationId xmlns="" xmlns:a16="http://schemas.microsoft.com/office/drawing/2014/main" id="{E35D9104-ED76-4413-8D9A-3D2728FBF5E8}"/>
                </a:ext>
              </a:extLst>
            </p:cNvPr>
            <p:cNvSpPr txBox="1"/>
            <p:nvPr/>
          </p:nvSpPr>
          <p:spPr>
            <a:xfrm>
              <a:off x="2322016" y="4659246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>
                  <a:solidFill>
                    <a:srgbClr val="FF0000"/>
                  </a:solidFill>
                </a:rPr>
                <a:t>-1</a:t>
              </a:r>
            </a:p>
          </p:txBody>
        </p:sp>
        <p:sp>
          <p:nvSpPr>
            <p:cNvPr id="43" name="TekstniOkvir 42">
              <a:extLst>
                <a:ext uri="{FF2B5EF4-FFF2-40B4-BE49-F238E27FC236}">
                  <a16:creationId xmlns="" xmlns:a16="http://schemas.microsoft.com/office/drawing/2014/main" id="{7C99C21C-D6F5-414D-9F8B-EBC76BAE0AAA}"/>
                </a:ext>
              </a:extLst>
            </p:cNvPr>
            <p:cNvSpPr txBox="1"/>
            <p:nvPr/>
          </p:nvSpPr>
          <p:spPr>
            <a:xfrm>
              <a:off x="6485174" y="4657627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5</a:t>
              </a:r>
            </a:p>
          </p:txBody>
        </p:sp>
        <p:sp>
          <p:nvSpPr>
            <p:cNvPr id="44" name="TekstniOkvir 43">
              <a:extLst>
                <a:ext uri="{FF2B5EF4-FFF2-40B4-BE49-F238E27FC236}">
                  <a16:creationId xmlns="" xmlns:a16="http://schemas.microsoft.com/office/drawing/2014/main" id="{63698AC7-DFD3-430B-8E82-07F2788AE070}"/>
                </a:ext>
              </a:extLst>
            </p:cNvPr>
            <p:cNvSpPr txBox="1"/>
            <p:nvPr/>
          </p:nvSpPr>
          <p:spPr>
            <a:xfrm>
              <a:off x="3742699" y="465924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1</a:t>
              </a:r>
            </a:p>
          </p:txBody>
        </p:sp>
        <p:sp>
          <p:nvSpPr>
            <p:cNvPr id="45" name="TekstniOkvir 44">
              <a:extLst>
                <a:ext uri="{FF2B5EF4-FFF2-40B4-BE49-F238E27FC236}">
                  <a16:creationId xmlns="" xmlns:a16="http://schemas.microsoft.com/office/drawing/2014/main" id="{EFE042F4-C7CD-4E67-953C-81F600DBFF73}"/>
                </a:ext>
              </a:extLst>
            </p:cNvPr>
            <p:cNvSpPr txBox="1"/>
            <p:nvPr/>
          </p:nvSpPr>
          <p:spPr>
            <a:xfrm>
              <a:off x="4428049" y="4656931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2</a:t>
              </a:r>
            </a:p>
          </p:txBody>
        </p:sp>
        <p:sp>
          <p:nvSpPr>
            <p:cNvPr id="46" name="TekstniOkvir 45">
              <a:extLst>
                <a:ext uri="{FF2B5EF4-FFF2-40B4-BE49-F238E27FC236}">
                  <a16:creationId xmlns="" xmlns:a16="http://schemas.microsoft.com/office/drawing/2014/main" id="{58542583-CCE2-4C59-9970-61BD468DD982}"/>
                </a:ext>
              </a:extLst>
            </p:cNvPr>
            <p:cNvSpPr txBox="1"/>
            <p:nvPr/>
          </p:nvSpPr>
          <p:spPr>
            <a:xfrm>
              <a:off x="5115745" y="466755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3</a:t>
              </a:r>
            </a:p>
          </p:txBody>
        </p:sp>
        <p:sp>
          <p:nvSpPr>
            <p:cNvPr id="47" name="TekstniOkvir 46">
              <a:extLst>
                <a:ext uri="{FF2B5EF4-FFF2-40B4-BE49-F238E27FC236}">
                  <a16:creationId xmlns="" xmlns:a16="http://schemas.microsoft.com/office/drawing/2014/main" id="{E9D331FA-112D-40BF-84D1-F152AC52B9C7}"/>
                </a:ext>
              </a:extLst>
            </p:cNvPr>
            <p:cNvSpPr txBox="1"/>
            <p:nvPr/>
          </p:nvSpPr>
          <p:spPr>
            <a:xfrm>
              <a:off x="5798850" y="4656931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4</a:t>
              </a:r>
            </a:p>
          </p:txBody>
        </p:sp>
        <p:sp>
          <p:nvSpPr>
            <p:cNvPr id="48" name="TekstniOkvir 47">
              <a:extLst>
                <a:ext uri="{FF2B5EF4-FFF2-40B4-BE49-F238E27FC236}">
                  <a16:creationId xmlns="" xmlns:a16="http://schemas.microsoft.com/office/drawing/2014/main" id="{97A65C90-33CA-4DE2-B5A2-15D5597D34E6}"/>
                </a:ext>
              </a:extLst>
            </p:cNvPr>
            <p:cNvSpPr txBox="1"/>
            <p:nvPr/>
          </p:nvSpPr>
          <p:spPr>
            <a:xfrm>
              <a:off x="7178829" y="466595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6</a:t>
              </a:r>
            </a:p>
          </p:txBody>
        </p:sp>
      </p:grpSp>
      <p:sp>
        <p:nvSpPr>
          <p:cNvPr id="49" name="TekstniOkvir 48">
            <a:extLst>
              <a:ext uri="{FF2B5EF4-FFF2-40B4-BE49-F238E27FC236}">
                <a16:creationId xmlns="" xmlns:a16="http://schemas.microsoft.com/office/drawing/2014/main" id="{E8D0F0C9-47E5-45E7-9423-E23FF418B66F}"/>
              </a:ext>
            </a:extLst>
          </p:cNvPr>
          <p:cNvSpPr txBox="1"/>
          <p:nvPr/>
        </p:nvSpPr>
        <p:spPr>
          <a:xfrm>
            <a:off x="1452204" y="2620565"/>
            <a:ext cx="103746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b="1" smtClean="0"/>
              <a:t>-3 </a:t>
            </a:r>
            <a:r>
              <a:rPr lang="hr-HR" sz="2000" b="1"/>
              <a:t>&lt; </a:t>
            </a:r>
            <a:r>
              <a:rPr lang="hr-HR" sz="2000" b="1" smtClean="0"/>
              <a:t>-1</a:t>
            </a:r>
            <a:endParaRPr lang="hr-HR" sz="2000" b="1" dirty="0"/>
          </a:p>
        </p:txBody>
      </p:sp>
      <p:sp>
        <p:nvSpPr>
          <p:cNvPr id="50" name="Elipsa 49">
            <a:extLst>
              <a:ext uri="{FF2B5EF4-FFF2-40B4-BE49-F238E27FC236}">
                <a16:creationId xmlns="" xmlns:a16="http://schemas.microsoft.com/office/drawing/2014/main" id="{C29F1335-6521-4CCF-BBE4-3A31CEFEF71E}"/>
              </a:ext>
            </a:extLst>
          </p:cNvPr>
          <p:cNvSpPr/>
          <p:nvPr/>
        </p:nvSpPr>
        <p:spPr>
          <a:xfrm>
            <a:off x="3679098" y="1536582"/>
            <a:ext cx="447521" cy="926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Elipsa 50">
            <a:extLst>
              <a:ext uri="{FF2B5EF4-FFF2-40B4-BE49-F238E27FC236}">
                <a16:creationId xmlns="" xmlns:a16="http://schemas.microsoft.com/office/drawing/2014/main" id="{9B5847B7-47A1-4451-A947-CBB1E10F8BF9}"/>
              </a:ext>
            </a:extLst>
          </p:cNvPr>
          <p:cNvSpPr/>
          <p:nvPr/>
        </p:nvSpPr>
        <p:spPr>
          <a:xfrm>
            <a:off x="5016690" y="1536581"/>
            <a:ext cx="447521" cy="926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TekstniOkvir 51">
            <a:extLst>
              <a:ext uri="{FF2B5EF4-FFF2-40B4-BE49-F238E27FC236}">
                <a16:creationId xmlns="" xmlns:a16="http://schemas.microsoft.com/office/drawing/2014/main" id="{50F8906E-0319-49F4-B91E-A72CB6123762}"/>
              </a:ext>
            </a:extLst>
          </p:cNvPr>
          <p:cNvSpPr txBox="1"/>
          <p:nvPr/>
        </p:nvSpPr>
        <p:spPr>
          <a:xfrm>
            <a:off x="3840186" y="2622442"/>
            <a:ext cx="148708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/>
              <a:t>1 </a:t>
            </a:r>
            <a:r>
              <a:rPr lang="hr-HR" sz="2000" b="1"/>
              <a:t>&lt; </a:t>
            </a:r>
            <a:r>
              <a:rPr lang="hr-HR" sz="2000" b="1" smtClean="0"/>
              <a:t>3</a:t>
            </a:r>
            <a:endParaRPr lang="hr-HR" sz="2000" b="1" dirty="0"/>
          </a:p>
        </p:txBody>
      </p:sp>
      <p:sp>
        <p:nvSpPr>
          <p:cNvPr id="53" name="Rezervirano mjesto sadržaja 2">
            <a:extLst>
              <a:ext uri="{FF2B5EF4-FFF2-40B4-BE49-F238E27FC236}">
                <a16:creationId xmlns="" xmlns:a16="http://schemas.microsoft.com/office/drawing/2014/main" id="{BA3A7F2C-B54D-413F-BC2A-CC3EBF1C8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82" y="3155585"/>
            <a:ext cx="7995437" cy="199873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dirty="0">
                <a:solidFill>
                  <a:srgbClr val="C00000"/>
                </a:solidFill>
              </a:rPr>
              <a:t>Od dvaju negativnih </a:t>
            </a:r>
            <a:r>
              <a:rPr lang="hr-HR">
                <a:solidFill>
                  <a:srgbClr val="C00000"/>
                </a:solidFill>
              </a:rPr>
              <a:t>cijelih </a:t>
            </a:r>
            <a:r>
              <a:rPr lang="hr-HR" smtClean="0">
                <a:solidFill>
                  <a:srgbClr val="C00000"/>
                </a:solidFill>
              </a:rPr>
              <a:t>brojeva, </a:t>
            </a:r>
            <a:r>
              <a:rPr lang="hr-HR" b="1" u="sng">
                <a:solidFill>
                  <a:srgbClr val="C00000"/>
                </a:solidFill>
              </a:rPr>
              <a:t>veći</a:t>
            </a:r>
            <a:r>
              <a:rPr lang="hr-HR">
                <a:solidFill>
                  <a:srgbClr val="C00000"/>
                </a:solidFill>
              </a:rPr>
              <a:t> </a:t>
            </a:r>
            <a:r>
              <a:rPr lang="hr-HR" smtClean="0">
                <a:solidFill>
                  <a:srgbClr val="C00000"/>
                </a:solidFill>
              </a:rPr>
              <a:t>je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r-HR" sz="110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mtClean="0">
                <a:solidFill>
                  <a:srgbClr val="C00000"/>
                </a:solidFill>
              </a:rPr>
              <a:t>onaj </a:t>
            </a:r>
            <a:r>
              <a:rPr lang="hr-HR" dirty="0">
                <a:solidFill>
                  <a:srgbClr val="C00000"/>
                </a:solidFill>
              </a:rPr>
              <a:t>koji ima </a:t>
            </a:r>
            <a:r>
              <a:rPr lang="hr-HR" b="1" u="sng" dirty="0">
                <a:solidFill>
                  <a:srgbClr val="C00000"/>
                </a:solidFill>
              </a:rPr>
              <a:t>manju</a:t>
            </a:r>
            <a:r>
              <a:rPr lang="hr-HR" dirty="0">
                <a:solidFill>
                  <a:srgbClr val="C00000"/>
                </a:solidFill>
              </a:rPr>
              <a:t> apsolutnu vrijednost.</a:t>
            </a:r>
          </a:p>
        </p:txBody>
      </p:sp>
      <p:pic>
        <p:nvPicPr>
          <p:cNvPr id="56" name="Slika 55">
            <a:extLst>
              <a:ext uri="{FF2B5EF4-FFF2-40B4-BE49-F238E27FC236}">
                <a16:creationId xmlns="" xmlns:a16="http://schemas.microsoft.com/office/drawing/2014/main" id="{C6A15EAA-18B6-4414-A1B2-D8EE30DA9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3" r="21983" b="7081"/>
          <a:stretch/>
        </p:blipFill>
        <p:spPr>
          <a:xfrm>
            <a:off x="7467202" y="4675344"/>
            <a:ext cx="1752315" cy="1973067"/>
          </a:xfrm>
          <a:prstGeom prst="rect">
            <a:avLst/>
          </a:prstGeom>
        </p:spPr>
      </p:pic>
      <p:sp>
        <p:nvSpPr>
          <p:cNvPr id="57" name="Rezervirano mjesto sadržaja 2">
            <a:extLst>
              <a:ext uri="{FF2B5EF4-FFF2-40B4-BE49-F238E27FC236}">
                <a16:creationId xmlns="" xmlns:a16="http://schemas.microsoft.com/office/drawing/2014/main" id="{3587CDB9-8E8A-4C84-A8B5-1A29B36178A5}"/>
              </a:ext>
            </a:extLst>
          </p:cNvPr>
          <p:cNvSpPr txBox="1">
            <a:spLocks/>
          </p:cNvSpPr>
          <p:nvPr/>
        </p:nvSpPr>
        <p:spPr>
          <a:xfrm>
            <a:off x="786408" y="4881539"/>
            <a:ext cx="6788768" cy="1624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mtClean="0">
                <a:solidFill>
                  <a:srgbClr val="C00000"/>
                </a:solidFill>
              </a:rPr>
              <a:t>Od dvaju negativnih cijelih brojeva, veći je onaj koji je bliže broju 0 na brojevnom pravcu.</a:t>
            </a:r>
            <a:endParaRPr lang="hr-H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56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9" grpId="0" animBg="1"/>
      <p:bldP spid="50" grpId="0" animBg="1"/>
      <p:bldP spid="51" grpId="0" animBg="1"/>
      <p:bldP spid="52" grpId="0" animBg="1"/>
      <p:bldP spid="53" grpId="0" uiExpand="1" build="p"/>
      <p:bldP spid="5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5293D2F-01A6-44F3-9BC9-1F4E3A75C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75592"/>
            <a:ext cx="5630142" cy="6506817"/>
          </a:xfrm>
        </p:spPr>
        <p:txBody>
          <a:bodyPr anchor="ctr">
            <a:normAutofit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dirty="0"/>
              <a:t>Od dvaju </a:t>
            </a:r>
            <a:r>
              <a:rPr lang="hr-HR" b="1" dirty="0"/>
              <a:t>pozitivnih</a:t>
            </a:r>
            <a:r>
              <a:rPr lang="hr-HR" dirty="0"/>
              <a:t> </a:t>
            </a:r>
            <a:r>
              <a:rPr lang="hr-HR"/>
              <a:t>cijelih </a:t>
            </a:r>
            <a:r>
              <a:rPr lang="hr-HR" smtClean="0"/>
              <a:t>brojeva, </a:t>
            </a:r>
            <a:r>
              <a:rPr lang="hr-HR" b="1" dirty="0"/>
              <a:t>veći</a:t>
            </a:r>
            <a:r>
              <a:rPr lang="hr-HR" dirty="0"/>
              <a:t> je onaj koji ima </a:t>
            </a:r>
            <a:r>
              <a:rPr lang="hr-HR" b="1" dirty="0"/>
              <a:t>veću </a:t>
            </a:r>
            <a:r>
              <a:rPr lang="hr-HR" dirty="0"/>
              <a:t>apsolutnu </a:t>
            </a:r>
            <a:r>
              <a:rPr lang="hr-HR"/>
              <a:t>vrijednost</a:t>
            </a:r>
            <a:r>
              <a:rPr lang="hr-HR" smtClean="0"/>
              <a:t>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smtClean="0"/>
              <a:t> </a:t>
            </a:r>
            <a:endParaRPr lang="hr-HR" sz="1800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dirty="0"/>
              <a:t>Od dvaju </a:t>
            </a:r>
            <a:r>
              <a:rPr lang="hr-HR" b="1" dirty="0"/>
              <a:t>negativnih</a:t>
            </a:r>
            <a:r>
              <a:rPr lang="hr-HR" dirty="0"/>
              <a:t> </a:t>
            </a:r>
            <a:r>
              <a:rPr lang="hr-HR"/>
              <a:t>cijelih </a:t>
            </a:r>
            <a:r>
              <a:rPr lang="hr-HR" smtClean="0"/>
              <a:t>brojeva, </a:t>
            </a:r>
            <a:r>
              <a:rPr lang="hr-HR" b="1" dirty="0"/>
              <a:t>veći</a:t>
            </a:r>
            <a:r>
              <a:rPr lang="hr-HR" dirty="0"/>
              <a:t> je onaj koji ima </a:t>
            </a:r>
            <a:r>
              <a:rPr lang="hr-HR" b="1" dirty="0"/>
              <a:t>manju </a:t>
            </a:r>
            <a:r>
              <a:rPr lang="hr-HR" dirty="0"/>
              <a:t>apsolutnu </a:t>
            </a:r>
            <a:r>
              <a:rPr lang="hr-HR"/>
              <a:t>vrijednost</a:t>
            </a:r>
            <a:r>
              <a:rPr lang="hr-HR" smtClean="0"/>
              <a:t>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hr-HR" sz="1600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dirty="0"/>
              <a:t>Pomoću apsolutne vrijednosti </a:t>
            </a:r>
            <a:r>
              <a:rPr lang="hr-HR" b="1" dirty="0"/>
              <a:t>ne mogu</a:t>
            </a:r>
            <a:r>
              <a:rPr lang="hr-HR" dirty="0"/>
              <a:t> se uspoređivati </a:t>
            </a:r>
            <a:r>
              <a:rPr lang="hr-HR"/>
              <a:t>brojevi </a:t>
            </a:r>
            <a:r>
              <a:rPr lang="hr-HR" b="1" smtClean="0"/>
              <a:t>različitih </a:t>
            </a:r>
            <a:r>
              <a:rPr lang="hr-HR" b="1" dirty="0"/>
              <a:t>predznaka</a:t>
            </a:r>
            <a:r>
              <a:rPr lang="hr-HR" dirty="0"/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0F7A9CF0-87AB-4564-8344-F76C1DCB8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r="6501"/>
          <a:stretch/>
        </p:blipFill>
        <p:spPr>
          <a:xfrm>
            <a:off x="6492213" y="2882925"/>
            <a:ext cx="2646620" cy="3740629"/>
          </a:xfrm>
          <a:prstGeom prst="rect">
            <a:avLst/>
          </a:prstGeom>
        </p:spPr>
      </p:pic>
      <p:sp>
        <p:nvSpPr>
          <p:cNvPr id="2" name="Oblačić za misli: oblak 1">
            <a:extLst>
              <a:ext uri="{FF2B5EF4-FFF2-40B4-BE49-F238E27FC236}">
                <a16:creationId xmlns="" xmlns:a16="http://schemas.microsoft.com/office/drawing/2014/main" id="{5D4FD0AD-EF08-4E7A-8B5D-82E01A0A6CF6}"/>
              </a:ext>
            </a:extLst>
          </p:cNvPr>
          <p:cNvSpPr/>
          <p:nvPr/>
        </p:nvSpPr>
        <p:spPr>
          <a:xfrm rot="1006530">
            <a:off x="6273308" y="371954"/>
            <a:ext cx="2830896" cy="1718951"/>
          </a:xfrm>
          <a:prstGeom prst="cloudCallout">
            <a:avLst>
              <a:gd name="adj1" fmla="val -78804"/>
              <a:gd name="adj2" fmla="val 301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 skladu s apsolutnom vrijednošću!</a:t>
            </a:r>
            <a:endParaRPr lang="hr-H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50F8906E-0319-49F4-B91E-A72CB6123762}"/>
              </a:ext>
            </a:extLst>
          </p:cNvPr>
          <p:cNvSpPr txBox="1"/>
          <p:nvPr/>
        </p:nvSpPr>
        <p:spPr>
          <a:xfrm rot="1310795">
            <a:off x="5541928" y="1643586"/>
            <a:ext cx="148708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/>
              <a:t>14 &gt; 10</a:t>
            </a:r>
            <a:endParaRPr lang="hr-HR" sz="2000" b="1" dirty="0"/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50F8906E-0319-49F4-B91E-A72CB6123762}"/>
              </a:ext>
            </a:extLst>
          </p:cNvPr>
          <p:cNvSpPr txBox="1"/>
          <p:nvPr/>
        </p:nvSpPr>
        <p:spPr>
          <a:xfrm rot="1310795">
            <a:off x="5541927" y="3570484"/>
            <a:ext cx="148708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/>
              <a:t>-14 &gt; -10</a:t>
            </a:r>
            <a:endParaRPr lang="hr-HR" sz="2000" b="1" dirty="0"/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50F8906E-0319-49F4-B91E-A72CB6123762}"/>
              </a:ext>
            </a:extLst>
          </p:cNvPr>
          <p:cNvSpPr txBox="1"/>
          <p:nvPr/>
        </p:nvSpPr>
        <p:spPr>
          <a:xfrm>
            <a:off x="5270219" y="5360754"/>
            <a:ext cx="148708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/>
              <a:t>-1 &lt; 2 </a:t>
            </a:r>
            <a:endParaRPr lang="hr-HR" sz="2000" b="1" dirty="0"/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50F8906E-0319-49F4-B91E-A72CB6123762}"/>
              </a:ext>
            </a:extLst>
          </p:cNvPr>
          <p:cNvSpPr txBox="1"/>
          <p:nvPr/>
        </p:nvSpPr>
        <p:spPr>
          <a:xfrm rot="1168097">
            <a:off x="5325563" y="5897249"/>
            <a:ext cx="148708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/>
              <a:t>-2 &lt; 1</a:t>
            </a:r>
            <a:endParaRPr lang="hr-HR" sz="2000" b="1" dirty="0"/>
          </a:p>
        </p:txBody>
      </p:sp>
      <p:sp>
        <p:nvSpPr>
          <p:cNvPr id="10" name="Oblačić za misli: oblak 1">
            <a:extLst>
              <a:ext uri="{FF2B5EF4-FFF2-40B4-BE49-F238E27FC236}">
                <a16:creationId xmlns="" xmlns:a16="http://schemas.microsoft.com/office/drawing/2014/main" id="{5D4FD0AD-EF08-4E7A-8B5D-82E01A0A6CF6}"/>
              </a:ext>
            </a:extLst>
          </p:cNvPr>
          <p:cNvSpPr/>
          <p:nvPr/>
        </p:nvSpPr>
        <p:spPr>
          <a:xfrm rot="1006530">
            <a:off x="6353983" y="2323176"/>
            <a:ext cx="2830896" cy="1718951"/>
          </a:xfrm>
          <a:prstGeom prst="cloudCallout">
            <a:avLst>
              <a:gd name="adj1" fmla="val -78804"/>
              <a:gd name="adj2" fmla="val 301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Suprotno od apsolutnih vrijednosti!</a:t>
            </a:r>
            <a:endParaRPr lang="hr-H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94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1385FFF-F270-44E5-8EC8-67BFC0553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38948"/>
            <a:ext cx="7886700" cy="1898235"/>
          </a:xfrm>
          <a:ln w="57150">
            <a:solidFill>
              <a:srgbClr val="92D050"/>
            </a:solidFill>
            <a:prstDash val="lg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/>
              <a:t>ZA SVAKA DVA CIJELA BROJA vrijedi da je </a:t>
            </a:r>
            <a:r>
              <a:rPr lang="hr-HR" sz="4000" b="1" dirty="0"/>
              <a:t>desni broj veći od lijevog</a:t>
            </a:r>
            <a:r>
              <a:rPr lang="hr-HR" sz="4000" dirty="0"/>
              <a:t>.</a:t>
            </a:r>
          </a:p>
        </p:txBody>
      </p:sp>
      <p:pic>
        <p:nvPicPr>
          <p:cNvPr id="8" name="Slika 7" descr="Slika na kojoj se prikazuje crtež&#10;&#10;Opis je automatski generiran">
            <a:extLst>
              <a:ext uri="{FF2B5EF4-FFF2-40B4-BE49-F238E27FC236}">
                <a16:creationId xmlns="" xmlns:a16="http://schemas.microsoft.com/office/drawing/2014/main" id="{C6E2B511-F447-4E5B-929A-B79E0EA8F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54696" y="2753138"/>
            <a:ext cx="5731566" cy="4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55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ilagođeno 1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</TotalTime>
  <Words>1026</Words>
  <Application>Microsoft Office PowerPoint</Application>
  <PresentationFormat>Prikaz na zaslonu (4:3)</PresentationFormat>
  <Paragraphs>320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Tema sustava Office</vt:lpstr>
      <vt:lpstr>PowerPointova prezentacija</vt:lpstr>
      <vt:lpstr>Uspoređivanje cijelih brojeva</vt:lpstr>
      <vt:lpstr>Uspoređivanje cijelih brojeva</vt:lpstr>
      <vt:lpstr>Uspoređivanje negativnih cijelih brojeva</vt:lpstr>
      <vt:lpstr>Uspoređivanje negativnih cijelih brojeva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Što je na slici?</dc:title>
  <dc:creator>karolina rastić</dc:creator>
  <cp:lastModifiedBy>Antonija Horvatek</cp:lastModifiedBy>
  <cp:revision>66</cp:revision>
  <dcterms:created xsi:type="dcterms:W3CDTF">2017-12-28T20:03:47Z</dcterms:created>
  <dcterms:modified xsi:type="dcterms:W3CDTF">2019-11-26T19:09:23Z</dcterms:modified>
</cp:coreProperties>
</file>