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28" r:id="rId3"/>
    <p:sldId id="284" r:id="rId4"/>
    <p:sldId id="305" r:id="rId5"/>
    <p:sldId id="306" r:id="rId6"/>
    <p:sldId id="307" r:id="rId7"/>
    <p:sldId id="308" r:id="rId8"/>
    <p:sldId id="310" r:id="rId9"/>
    <p:sldId id="311" r:id="rId10"/>
    <p:sldId id="312" r:id="rId11"/>
    <p:sldId id="313" r:id="rId12"/>
    <p:sldId id="315" r:id="rId13"/>
    <p:sldId id="321" r:id="rId14"/>
    <p:sldId id="322" r:id="rId15"/>
    <p:sldId id="323" r:id="rId16"/>
    <p:sldId id="324" r:id="rId17"/>
    <p:sldId id="325" r:id="rId18"/>
    <p:sldId id="327" r:id="rId19"/>
    <p:sldId id="329" r:id="rId2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94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B278EC-68C2-4489-8C01-4FC9066BB6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523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DD79-D286-472A-8E4A-71BFFF0D20D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2819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3A739-0D59-4DFE-8481-9226F563153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0863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BA17-A204-4D55-AE53-72191680533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282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1B7D-DB34-4F13-B1C1-8DC2C104C6B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9612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6091B-7810-4FAE-A67D-7CCB88EDE7C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484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2E8D-0E85-4113-ABE4-F1127CF492C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13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739C-8F6C-4459-B4FE-E73495D2ADA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734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F92A-15AB-433F-85A1-6E06694E6A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26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DBB8-9E0B-49EF-8D1F-2F3E0DC3353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4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A2F3-1BE1-4D1A-B775-1130A0B720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0154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71C593-2A09-4390-B7B7-BCABCFEE67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557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rgbClr val="FFFF00"/>
                </a:solidFill>
              </a:rPr>
              <a:t>Egyenletrendszer megold</a:t>
            </a:r>
            <a:r>
              <a:rPr lang="hu-HU" altLang="sr-Latn-RS" dirty="0">
                <a:solidFill>
                  <a:srgbClr val="FFFF00"/>
                </a:solidFill>
              </a:rPr>
              <a:t>ása helyettesítési módszerrel</a:t>
            </a:r>
            <a:endParaRPr lang="hr-HR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446213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>
                <a:solidFill>
                  <a:srgbClr val="FFFF00"/>
                </a:solidFill>
              </a:rPr>
              <a:t>4. rész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" y="3212976"/>
            <a:ext cx="9144000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(egyik együttható sem 1)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407707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3961010"/>
            <a:ext cx="7772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Metoda supstitucije</a:t>
            </a:r>
            <a:endParaRPr kumimoji="0" lang="hr-HR" altLang="sr-Latn-RS" sz="4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371600" y="5373216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dio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31913" y="6165304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(svi koeficijenti različiti od 1)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2053" grpId="0"/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4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+ 2y = 32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4x + 3y = 12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3322638" y="981075"/>
            <a:ext cx="312737" cy="96838"/>
            <a:chOff x="1927" y="648"/>
            <a:chExt cx="242" cy="75"/>
          </a:xfrm>
        </p:grpSpPr>
        <p:sp>
          <p:nvSpPr>
            <p:cNvPr id="13372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3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5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4398963" y="871538"/>
            <a:ext cx="471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2y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94288" y="8715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5502275" y="8715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- 4x</a:t>
            </a:r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4543425" y="134143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4860925" y="13414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5122863" y="13414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5530850" y="13414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- 2x</a:t>
            </a:r>
          </a:p>
        </p:txBody>
      </p:sp>
      <p:sp>
        <p:nvSpPr>
          <p:cNvPr id="13327" name="Text Box 25"/>
          <p:cNvSpPr txBox="1">
            <a:spLocks noChangeArrowheads="1"/>
          </p:cNvSpPr>
          <p:nvPr/>
        </p:nvSpPr>
        <p:spPr bwMode="auto">
          <a:xfrm>
            <a:off x="1116013" y="1663700"/>
            <a:ext cx="102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+ 3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∙</a:t>
            </a:r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2024063" y="1663700"/>
            <a:ext cx="1204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(16 - 2x)</a:t>
            </a:r>
          </a:p>
        </p:txBody>
      </p:sp>
      <p:sp>
        <p:nvSpPr>
          <p:cNvPr id="13329" name="Text Box 27"/>
          <p:cNvSpPr txBox="1">
            <a:spLocks noChangeArrowheads="1"/>
          </p:cNvSpPr>
          <p:nvPr/>
        </p:nvSpPr>
        <p:spPr bwMode="auto">
          <a:xfrm>
            <a:off x="3178175" y="1663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3330" name="Text Box 28"/>
          <p:cNvSpPr txBox="1">
            <a:spLocks noChangeArrowheads="1"/>
          </p:cNvSpPr>
          <p:nvPr/>
        </p:nvSpPr>
        <p:spPr bwMode="auto">
          <a:xfrm>
            <a:off x="3470275" y="16637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95261" name="Arc 29"/>
          <p:cNvSpPr>
            <a:spLocks/>
          </p:cNvSpPr>
          <p:nvPr/>
        </p:nvSpPr>
        <p:spPr bwMode="auto">
          <a:xfrm>
            <a:off x="1908175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62" name="Arc 30"/>
          <p:cNvSpPr>
            <a:spLocks/>
          </p:cNvSpPr>
          <p:nvPr/>
        </p:nvSpPr>
        <p:spPr bwMode="auto">
          <a:xfrm>
            <a:off x="1893888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63" name="Text Box 31"/>
          <p:cNvSpPr txBox="1">
            <a:spLocks noChangeArrowheads="1"/>
          </p:cNvSpPr>
          <p:nvPr/>
        </p:nvSpPr>
        <p:spPr bwMode="auto">
          <a:xfrm>
            <a:off x="1187450" y="220503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1619250" y="2205038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2262188" y="2205038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2890838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3203575" y="22050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>
            <a:off x="1187450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>
            <a:off x="234156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70" name="Text Box 38"/>
          <p:cNvSpPr txBox="1">
            <a:spLocks noChangeArrowheads="1"/>
          </p:cNvSpPr>
          <p:nvPr/>
        </p:nvSpPr>
        <p:spPr bwMode="auto">
          <a:xfrm>
            <a:off x="1779588" y="267176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2262188" y="2671763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2" name="Text Box 40"/>
          <p:cNvSpPr txBox="1">
            <a:spLocks noChangeArrowheads="1"/>
          </p:cNvSpPr>
          <p:nvPr/>
        </p:nvSpPr>
        <p:spPr bwMode="auto">
          <a:xfrm>
            <a:off x="2889250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3" name="Text Box 41"/>
          <p:cNvSpPr txBox="1">
            <a:spLocks noChangeArrowheads="1"/>
          </p:cNvSpPr>
          <p:nvPr/>
        </p:nvSpPr>
        <p:spPr bwMode="auto">
          <a:xfrm>
            <a:off x="3133725" y="26717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4" name="Text Box 42"/>
          <p:cNvSpPr txBox="1">
            <a:spLocks noChangeArrowheads="1"/>
          </p:cNvSpPr>
          <p:nvPr/>
        </p:nvSpPr>
        <p:spPr bwMode="auto">
          <a:xfrm>
            <a:off x="3503613" y="2671763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5" name="Text Box 43"/>
          <p:cNvSpPr txBox="1">
            <a:spLocks noChangeArrowheads="1"/>
          </p:cNvSpPr>
          <p:nvPr/>
        </p:nvSpPr>
        <p:spPr bwMode="auto">
          <a:xfrm>
            <a:off x="2244725" y="3141663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6" name="Text Box 44"/>
          <p:cNvSpPr txBox="1">
            <a:spLocks noChangeArrowheads="1"/>
          </p:cNvSpPr>
          <p:nvPr/>
        </p:nvSpPr>
        <p:spPr bwMode="auto">
          <a:xfrm>
            <a:off x="2895600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3138488" y="3141663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8" name="Text Box 46"/>
          <p:cNvSpPr txBox="1">
            <a:spLocks noChangeArrowheads="1"/>
          </p:cNvSpPr>
          <p:nvPr/>
        </p:nvSpPr>
        <p:spPr bwMode="auto">
          <a:xfrm>
            <a:off x="3930650" y="31416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79" name="Text Box 47"/>
          <p:cNvSpPr txBox="1">
            <a:spLocks noChangeArrowheads="1"/>
          </p:cNvSpPr>
          <p:nvPr/>
        </p:nvSpPr>
        <p:spPr bwMode="auto">
          <a:xfrm>
            <a:off x="2605088" y="3681413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80" name="Text Box 48"/>
          <p:cNvSpPr txBox="1">
            <a:spLocks noChangeArrowheads="1"/>
          </p:cNvSpPr>
          <p:nvPr/>
        </p:nvSpPr>
        <p:spPr bwMode="auto">
          <a:xfrm>
            <a:off x="3186113" y="36814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5281" name="Rectangle 49"/>
          <p:cNvSpPr>
            <a:spLocks noChangeArrowheads="1"/>
          </p:cNvSpPr>
          <p:nvPr/>
        </p:nvSpPr>
        <p:spPr bwMode="auto">
          <a:xfrm>
            <a:off x="2555875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82" name="Line 50"/>
          <p:cNvSpPr>
            <a:spLocks noChangeShapeType="1"/>
          </p:cNvSpPr>
          <p:nvPr/>
        </p:nvSpPr>
        <p:spPr bwMode="auto">
          <a:xfrm flipH="1">
            <a:off x="3852863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83" name="Text Box 51"/>
          <p:cNvSpPr txBox="1">
            <a:spLocks noChangeArrowheads="1"/>
          </p:cNvSpPr>
          <p:nvPr/>
        </p:nvSpPr>
        <p:spPr bwMode="auto">
          <a:xfrm>
            <a:off x="4498975" y="18526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95284" name="Text Box 52"/>
          <p:cNvSpPr txBox="1">
            <a:spLocks noChangeArrowheads="1"/>
          </p:cNvSpPr>
          <p:nvPr/>
        </p:nvSpPr>
        <p:spPr bwMode="auto">
          <a:xfrm>
            <a:off x="4789488" y="1852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5285" name="Text Box 53"/>
          <p:cNvSpPr txBox="1">
            <a:spLocks noChangeArrowheads="1"/>
          </p:cNvSpPr>
          <p:nvPr/>
        </p:nvSpPr>
        <p:spPr bwMode="auto">
          <a:xfrm>
            <a:off x="5075238" y="18526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95286" name="Text Box 54"/>
          <p:cNvSpPr txBox="1">
            <a:spLocks noChangeArrowheads="1"/>
          </p:cNvSpPr>
          <p:nvPr/>
        </p:nvSpPr>
        <p:spPr bwMode="auto">
          <a:xfrm>
            <a:off x="5435600" y="185261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</a:t>
            </a: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5867400" y="1849438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5288" name="Text Box 56"/>
          <p:cNvSpPr txBox="1">
            <a:spLocks noChangeArrowheads="1"/>
          </p:cNvSpPr>
          <p:nvPr/>
        </p:nvSpPr>
        <p:spPr bwMode="auto">
          <a:xfrm>
            <a:off x="6011863" y="18526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18</a:t>
            </a:r>
          </a:p>
        </p:txBody>
      </p:sp>
      <p:sp>
        <p:nvSpPr>
          <p:cNvPr id="95289" name="Line 57"/>
          <p:cNvSpPr>
            <a:spLocks noChangeShapeType="1"/>
          </p:cNvSpPr>
          <p:nvPr/>
        </p:nvSpPr>
        <p:spPr bwMode="auto">
          <a:xfrm>
            <a:off x="5487988" y="2249488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290" name="Text Box 58"/>
          <p:cNvSpPr txBox="1">
            <a:spLocks noChangeArrowheads="1"/>
          </p:cNvSpPr>
          <p:nvPr/>
        </p:nvSpPr>
        <p:spPr bwMode="auto">
          <a:xfrm>
            <a:off x="4716463" y="228441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</a:t>
            </a: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5221288" y="228441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5581650" y="228441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- 36</a:t>
            </a:r>
          </a:p>
        </p:txBody>
      </p:sp>
      <p:sp>
        <p:nvSpPr>
          <p:cNvPr id="95293" name="Text Box 61"/>
          <p:cNvSpPr txBox="1">
            <a:spLocks noChangeArrowheads="1"/>
          </p:cNvSpPr>
          <p:nvPr/>
        </p:nvSpPr>
        <p:spPr bwMode="auto">
          <a:xfrm>
            <a:off x="4932363" y="278765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</a:t>
            </a:r>
          </a:p>
        </p:txBody>
      </p:sp>
      <p:sp>
        <p:nvSpPr>
          <p:cNvPr id="95294" name="Text Box 62"/>
          <p:cNvSpPr txBox="1">
            <a:spLocks noChangeArrowheads="1"/>
          </p:cNvSpPr>
          <p:nvPr/>
        </p:nvSpPr>
        <p:spPr bwMode="auto">
          <a:xfrm>
            <a:off x="5437188" y="27876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-20</a:t>
            </a:r>
          </a:p>
        </p:txBody>
      </p:sp>
      <p:sp>
        <p:nvSpPr>
          <p:cNvPr id="95295" name="Rectangle 63"/>
          <p:cNvSpPr>
            <a:spLocks noChangeArrowheads="1"/>
          </p:cNvSpPr>
          <p:nvPr/>
        </p:nvSpPr>
        <p:spPr bwMode="auto">
          <a:xfrm>
            <a:off x="4860925" y="2781300"/>
            <a:ext cx="12239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96" name="Text Box 64"/>
          <p:cNvSpPr txBox="1">
            <a:spLocks noChangeArrowheads="1"/>
          </p:cNvSpPr>
          <p:nvPr/>
        </p:nvSpPr>
        <p:spPr bwMode="auto">
          <a:xfrm>
            <a:off x="4716463" y="3536950"/>
            <a:ext cx="22464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95297" name="Text Box 65"/>
          <p:cNvSpPr txBox="1">
            <a:spLocks noChangeArrowheads="1"/>
          </p:cNvSpPr>
          <p:nvPr/>
        </p:nvSpPr>
        <p:spPr bwMode="auto">
          <a:xfrm>
            <a:off x="5940425" y="3536950"/>
            <a:ext cx="135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( 18, -20 )</a:t>
            </a:r>
          </a:p>
        </p:txBody>
      </p:sp>
      <p:sp>
        <p:nvSpPr>
          <p:cNvPr id="95300" name="Text Box 68"/>
          <p:cNvSpPr txBox="1">
            <a:spLocks noChangeArrowheads="1"/>
          </p:cNvSpPr>
          <p:nvPr/>
        </p:nvSpPr>
        <p:spPr bwMode="auto">
          <a:xfrm>
            <a:off x="4427538" y="4221163"/>
            <a:ext cx="39950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 megoldást önállóan ellenőrizd.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3369" name="Text Box 69"/>
          <p:cNvSpPr txBox="1">
            <a:spLocks noChangeArrowheads="1"/>
          </p:cNvSpPr>
          <p:nvPr/>
        </p:nvSpPr>
        <p:spPr bwMode="auto">
          <a:xfrm>
            <a:off x="6450013" y="87153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2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370" name="Line 70"/>
          <p:cNvSpPr>
            <a:spLocks noChangeShapeType="1"/>
          </p:cNvSpPr>
          <p:nvPr/>
        </p:nvSpPr>
        <p:spPr bwMode="auto">
          <a:xfrm flipH="1">
            <a:off x="6372225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303" name="Text Box 71"/>
          <p:cNvSpPr txBox="1">
            <a:spLocks noChangeArrowheads="1"/>
          </p:cNvSpPr>
          <p:nvPr/>
        </p:nvSpPr>
        <p:spPr bwMode="auto">
          <a:xfrm>
            <a:off x="3153663" y="5241974"/>
            <a:ext cx="559480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</a:rPr>
              <a:t>Oldjuk meg most ugyan ezt az egyenletrendszert, </a:t>
            </a:r>
            <a:br>
              <a:rPr lang="hr-HR" altLang="sr-Latn-RS" dirty="0" smtClean="0">
                <a:latin typeface="Comic Sans MS" pitchFamily="66" charset="0"/>
              </a:rPr>
            </a:br>
            <a:r>
              <a:rPr lang="hr-HR" altLang="sr-Latn-RS" dirty="0" smtClean="0">
                <a:latin typeface="Comic Sans MS" pitchFamily="66" charset="0"/>
              </a:rPr>
              <a:t>de induljunk úgy, hogy kifejezzük a </a:t>
            </a:r>
            <a:br>
              <a:rPr lang="hr-HR" altLang="sr-Latn-RS" dirty="0" smtClean="0">
                <a:latin typeface="Comic Sans MS" pitchFamily="66" charset="0"/>
              </a:rPr>
            </a:b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</a:rPr>
              <a:t>4x-et a második egyenletből</a:t>
            </a:r>
            <a:r>
              <a:rPr lang="hr-HR" altLang="sr-Latn-RS" dirty="0" smtClean="0">
                <a:latin typeface="Comic Sans MS" pitchFamily="66" charset="0"/>
              </a:rPr>
              <a:t>.</a:t>
            </a:r>
            <a:endParaRPr lang="hr-HR" altLang="sr-Latn-R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9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9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9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9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9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95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1" grpId="0" animBg="1"/>
      <p:bldP spid="95262" grpId="0" animBg="1"/>
      <p:bldP spid="95263" grpId="0"/>
      <p:bldP spid="95264" grpId="0"/>
      <p:bldP spid="95265" grpId="0"/>
      <p:bldP spid="95266" grpId="0"/>
      <p:bldP spid="95267" grpId="0"/>
      <p:bldP spid="95268" grpId="0" animBg="1"/>
      <p:bldP spid="95269" grpId="0" animBg="1"/>
      <p:bldP spid="95270" grpId="0"/>
      <p:bldP spid="95271" grpId="0"/>
      <p:bldP spid="95272" grpId="0"/>
      <p:bldP spid="95273" grpId="0"/>
      <p:bldP spid="95274" grpId="0"/>
      <p:bldP spid="95275" grpId="0"/>
      <p:bldP spid="95276" grpId="0"/>
      <p:bldP spid="95277" grpId="0"/>
      <p:bldP spid="95278" grpId="0"/>
      <p:bldP spid="95279" grpId="0"/>
      <p:bldP spid="95280" grpId="0"/>
      <p:bldP spid="95281" grpId="0" animBg="1"/>
      <p:bldP spid="95282" grpId="0" animBg="1"/>
      <p:bldP spid="95283" grpId="0"/>
      <p:bldP spid="95284" grpId="0"/>
      <p:bldP spid="95285" grpId="0"/>
      <p:bldP spid="95286" grpId="0"/>
      <p:bldP spid="95287" grpId="0"/>
      <p:bldP spid="95288" grpId="0"/>
      <p:bldP spid="95289" grpId="0" animBg="1"/>
      <p:bldP spid="95290" grpId="0"/>
      <p:bldP spid="95291" grpId="0"/>
      <p:bldP spid="95292" grpId="0"/>
      <p:bldP spid="95293" grpId="0"/>
      <p:bldP spid="95294" grpId="0"/>
      <p:bldP spid="95295" grpId="0" animBg="1"/>
      <p:bldP spid="95296" grpId="0"/>
      <p:bldP spid="95297" grpId="0"/>
      <p:bldP spid="95300" grpId="0"/>
      <p:bldP spid="953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4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+ 2y = 32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4x + 3y = 12</a:t>
            </a:r>
          </a:p>
        </p:txBody>
      </p:sp>
      <p:grpSp>
        <p:nvGrpSpPr>
          <p:cNvPr id="96329" name="Group 73"/>
          <p:cNvGrpSpPr>
            <a:grpSpLocks/>
          </p:cNvGrpSpPr>
          <p:nvPr/>
        </p:nvGrpSpPr>
        <p:grpSpPr bwMode="auto">
          <a:xfrm>
            <a:off x="3538538" y="1303338"/>
            <a:ext cx="312737" cy="96837"/>
            <a:chOff x="1927" y="648"/>
            <a:chExt cx="242" cy="75"/>
          </a:xfrm>
        </p:grpSpPr>
        <p:sp>
          <p:nvSpPr>
            <p:cNvPr id="14362" name="Line 74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3" name="Line 75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Line 76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Line 77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6334" name="Text Box 78"/>
          <p:cNvSpPr txBox="1">
            <a:spLocks noChangeArrowheads="1"/>
          </p:cNvSpPr>
          <p:nvPr/>
        </p:nvSpPr>
        <p:spPr bwMode="auto">
          <a:xfrm>
            <a:off x="4614863" y="116046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</a:t>
            </a:r>
          </a:p>
        </p:txBody>
      </p:sp>
      <p:sp>
        <p:nvSpPr>
          <p:cNvPr id="96335" name="Text Box 79"/>
          <p:cNvSpPr txBox="1">
            <a:spLocks noChangeArrowheads="1"/>
          </p:cNvSpPr>
          <p:nvPr/>
        </p:nvSpPr>
        <p:spPr bwMode="auto">
          <a:xfrm>
            <a:off x="5048250" y="1160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6336" name="Text Box 80"/>
          <p:cNvSpPr txBox="1">
            <a:spLocks noChangeArrowheads="1"/>
          </p:cNvSpPr>
          <p:nvPr/>
        </p:nvSpPr>
        <p:spPr bwMode="auto">
          <a:xfrm>
            <a:off x="5310188" y="11604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96337" name="Text Box 81"/>
          <p:cNvSpPr txBox="1">
            <a:spLocks noChangeArrowheads="1"/>
          </p:cNvSpPr>
          <p:nvPr/>
        </p:nvSpPr>
        <p:spPr bwMode="auto">
          <a:xfrm>
            <a:off x="5646738" y="11604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grpSp>
        <p:nvGrpSpPr>
          <p:cNvPr id="96348" name="Group 92"/>
          <p:cNvGrpSpPr>
            <a:grpSpLocks/>
          </p:cNvGrpSpPr>
          <p:nvPr/>
        </p:nvGrpSpPr>
        <p:grpSpPr bwMode="auto">
          <a:xfrm>
            <a:off x="6372225" y="1081088"/>
            <a:ext cx="569913" cy="504825"/>
            <a:chOff x="4014" y="663"/>
            <a:chExt cx="359" cy="318"/>
          </a:xfrm>
        </p:grpSpPr>
        <p:sp>
          <p:nvSpPr>
            <p:cNvPr id="14360" name="Text Box 84"/>
            <p:cNvSpPr txBox="1">
              <a:spLocks noChangeArrowheads="1"/>
            </p:cNvSpPr>
            <p:nvPr/>
          </p:nvSpPr>
          <p:spPr bwMode="auto">
            <a:xfrm>
              <a:off x="4063" y="721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solidFill>
                    <a:srgbClr val="FFFF00"/>
                  </a:solidFill>
                  <a:latin typeface="Comic Sans MS" pitchFamily="66" charset="0"/>
                  <a:cs typeface="Times New Roman" pitchFamily="18" charset="0"/>
                </a:rPr>
                <a:t>: 4</a:t>
              </a:r>
              <a:endParaRPr lang="en-US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4361" name="Line 85"/>
            <p:cNvSpPr>
              <a:spLocks noChangeShapeType="1"/>
            </p:cNvSpPr>
            <p:nvPr/>
          </p:nvSpPr>
          <p:spPr bwMode="auto">
            <a:xfrm flipH="1">
              <a:off x="4014" y="663"/>
              <a:ext cx="91" cy="31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6349" name="Text Box 93"/>
          <p:cNvSpPr txBox="1">
            <a:spLocks noChangeArrowheads="1"/>
          </p:cNvSpPr>
          <p:nvPr/>
        </p:nvSpPr>
        <p:spPr bwMode="auto">
          <a:xfrm>
            <a:off x="4787900" y="17367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96350" name="Text Box 94"/>
          <p:cNvSpPr txBox="1">
            <a:spLocks noChangeArrowheads="1"/>
          </p:cNvSpPr>
          <p:nvPr/>
        </p:nvSpPr>
        <p:spPr bwMode="auto">
          <a:xfrm>
            <a:off x="5030788" y="17367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6351" name="Text Box 95"/>
          <p:cNvSpPr txBox="1">
            <a:spLocks noChangeArrowheads="1"/>
          </p:cNvSpPr>
          <p:nvPr/>
        </p:nvSpPr>
        <p:spPr bwMode="auto">
          <a:xfrm>
            <a:off x="5337175" y="17367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grpSp>
        <p:nvGrpSpPr>
          <p:cNvPr id="96356" name="Group 100"/>
          <p:cNvGrpSpPr>
            <a:grpSpLocks/>
          </p:cNvGrpSpPr>
          <p:nvPr/>
        </p:nvGrpSpPr>
        <p:grpSpPr bwMode="auto">
          <a:xfrm>
            <a:off x="5632450" y="1628775"/>
            <a:ext cx="955675" cy="669925"/>
            <a:chOff x="3412" y="1026"/>
            <a:chExt cx="602" cy="422"/>
          </a:xfrm>
        </p:grpSpPr>
        <p:sp>
          <p:nvSpPr>
            <p:cNvPr id="14356" name="Text Box 96"/>
            <p:cNvSpPr txBox="1">
              <a:spLocks noChangeArrowheads="1"/>
            </p:cNvSpPr>
            <p:nvPr/>
          </p:nvSpPr>
          <p:spPr bwMode="auto">
            <a:xfrm>
              <a:off x="3412" y="1094"/>
              <a:ext cx="6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       y</a:t>
              </a:r>
            </a:p>
          </p:txBody>
        </p:sp>
        <p:sp>
          <p:nvSpPr>
            <p:cNvPr id="14357" name="Line 97"/>
            <p:cNvSpPr>
              <a:spLocks noChangeShapeType="1"/>
            </p:cNvSpPr>
            <p:nvPr/>
          </p:nvSpPr>
          <p:spPr bwMode="auto">
            <a:xfrm>
              <a:off x="3629" y="1226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8" name="Text Box 98"/>
            <p:cNvSpPr txBox="1">
              <a:spLocks noChangeArrowheads="1"/>
            </p:cNvSpPr>
            <p:nvPr/>
          </p:nvSpPr>
          <p:spPr bwMode="auto">
            <a:xfrm>
              <a:off x="3602" y="1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4359" name="Text Box 99"/>
            <p:cNvSpPr txBox="1">
              <a:spLocks noChangeArrowheads="1"/>
            </p:cNvSpPr>
            <p:nvPr/>
          </p:nvSpPr>
          <p:spPr bwMode="auto">
            <a:xfrm>
              <a:off x="3602" y="121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9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9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9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34" grpId="0"/>
      <p:bldP spid="96335" grpId="0"/>
      <p:bldP spid="96336" grpId="0"/>
      <p:bldP spid="96337" grpId="0"/>
      <p:bldP spid="96349" grpId="0"/>
      <p:bldP spid="96350" grpId="0"/>
      <p:bldP spid="963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4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+ 2y = 32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4x + 3y = 12</a:t>
            </a:r>
          </a:p>
        </p:txBody>
      </p: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3538538" y="1303338"/>
            <a:ext cx="312737" cy="96837"/>
            <a:chOff x="1927" y="648"/>
            <a:chExt cx="242" cy="75"/>
          </a:xfrm>
        </p:grpSpPr>
        <p:sp>
          <p:nvSpPr>
            <p:cNvPr id="15434" name="Line 8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5" name="Line 9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6" name="Line 10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7" name="Line 11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4614863" y="116046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</a:t>
            </a: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5048250" y="1160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5310188" y="11604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5646738" y="11604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grpSp>
        <p:nvGrpSpPr>
          <p:cNvPr id="15371" name="Group 17"/>
          <p:cNvGrpSpPr>
            <a:grpSpLocks/>
          </p:cNvGrpSpPr>
          <p:nvPr/>
        </p:nvGrpSpPr>
        <p:grpSpPr bwMode="auto">
          <a:xfrm>
            <a:off x="6372225" y="1081088"/>
            <a:ext cx="569913" cy="504825"/>
            <a:chOff x="4014" y="663"/>
            <a:chExt cx="359" cy="318"/>
          </a:xfrm>
        </p:grpSpPr>
        <p:sp>
          <p:nvSpPr>
            <p:cNvPr id="15432" name="Text Box 18"/>
            <p:cNvSpPr txBox="1">
              <a:spLocks noChangeArrowheads="1"/>
            </p:cNvSpPr>
            <p:nvPr/>
          </p:nvSpPr>
          <p:spPr bwMode="auto">
            <a:xfrm>
              <a:off x="4063" y="721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solidFill>
                    <a:srgbClr val="FFFF00"/>
                  </a:solidFill>
                  <a:latin typeface="Comic Sans MS" pitchFamily="66" charset="0"/>
                  <a:cs typeface="Times New Roman" pitchFamily="18" charset="0"/>
                </a:rPr>
                <a:t>: 4</a:t>
              </a:r>
              <a:endParaRPr lang="en-US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5433" name="Line 19"/>
            <p:cNvSpPr>
              <a:spLocks noChangeShapeType="1"/>
            </p:cNvSpPr>
            <p:nvPr/>
          </p:nvSpPr>
          <p:spPr bwMode="auto">
            <a:xfrm flipH="1">
              <a:off x="4014" y="663"/>
              <a:ext cx="91" cy="31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4787900" y="17367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5030788" y="17367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5337175" y="17367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grpSp>
        <p:nvGrpSpPr>
          <p:cNvPr id="15375" name="Group 25"/>
          <p:cNvGrpSpPr>
            <a:grpSpLocks/>
          </p:cNvGrpSpPr>
          <p:nvPr/>
        </p:nvGrpSpPr>
        <p:grpSpPr bwMode="auto">
          <a:xfrm>
            <a:off x="5632450" y="1628775"/>
            <a:ext cx="955675" cy="669925"/>
            <a:chOff x="3412" y="1026"/>
            <a:chExt cx="602" cy="422"/>
          </a:xfrm>
        </p:grpSpPr>
        <p:sp>
          <p:nvSpPr>
            <p:cNvPr id="15428" name="Text Box 26"/>
            <p:cNvSpPr txBox="1">
              <a:spLocks noChangeArrowheads="1"/>
            </p:cNvSpPr>
            <p:nvPr/>
          </p:nvSpPr>
          <p:spPr bwMode="auto">
            <a:xfrm>
              <a:off x="3412" y="1094"/>
              <a:ext cx="6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       y</a:t>
              </a:r>
            </a:p>
          </p:txBody>
        </p:sp>
        <p:sp>
          <p:nvSpPr>
            <p:cNvPr id="15429" name="Line 27"/>
            <p:cNvSpPr>
              <a:spLocks noChangeShapeType="1"/>
            </p:cNvSpPr>
            <p:nvPr/>
          </p:nvSpPr>
          <p:spPr bwMode="auto">
            <a:xfrm>
              <a:off x="3629" y="1226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0" name="Text Box 28"/>
            <p:cNvSpPr txBox="1">
              <a:spLocks noChangeArrowheads="1"/>
            </p:cNvSpPr>
            <p:nvPr/>
          </p:nvSpPr>
          <p:spPr bwMode="auto">
            <a:xfrm>
              <a:off x="3602" y="10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5431" name="Text Box 29"/>
            <p:cNvSpPr txBox="1">
              <a:spLocks noChangeArrowheads="1"/>
            </p:cNvSpPr>
            <p:nvPr/>
          </p:nvSpPr>
          <p:spPr bwMode="auto">
            <a:xfrm>
              <a:off x="3602" y="121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1116013" y="18224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endParaRPr lang="hr-HR" altLang="sr-Latn-RS" sz="2000">
              <a:latin typeface="Comic Sans MS" pitchFamily="66" charset="0"/>
            </a:endParaRPr>
          </a:p>
        </p:txBody>
      </p:sp>
      <p:sp>
        <p:nvSpPr>
          <p:cNvPr id="98342" name="Arc 38"/>
          <p:cNvSpPr>
            <a:spLocks/>
          </p:cNvSpPr>
          <p:nvPr/>
        </p:nvSpPr>
        <p:spPr bwMode="auto">
          <a:xfrm>
            <a:off x="1273175" y="2349500"/>
            <a:ext cx="561975" cy="71438"/>
          </a:xfrm>
          <a:custGeom>
            <a:avLst/>
            <a:gdLst>
              <a:gd name="T0" fmla="*/ 561975 w 43188"/>
              <a:gd name="T1" fmla="*/ 1346 h 21600"/>
              <a:gd name="T2" fmla="*/ 0 w 43188"/>
              <a:gd name="T3" fmla="*/ 1931 h 21600"/>
              <a:gd name="T4" fmla="*/ 280961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43" name="Arc 39"/>
          <p:cNvSpPr>
            <a:spLocks/>
          </p:cNvSpPr>
          <p:nvPr/>
        </p:nvSpPr>
        <p:spPr bwMode="auto">
          <a:xfrm>
            <a:off x="1258888" y="2378075"/>
            <a:ext cx="1152525" cy="114300"/>
          </a:xfrm>
          <a:custGeom>
            <a:avLst/>
            <a:gdLst>
              <a:gd name="T0" fmla="*/ 1152525 w 43188"/>
              <a:gd name="T1" fmla="*/ 2154 h 21600"/>
              <a:gd name="T2" fmla="*/ 0 w 43188"/>
              <a:gd name="T3" fmla="*/ 3090 h 21600"/>
              <a:gd name="T4" fmla="*/ 57620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8370" name="Group 66"/>
          <p:cNvGrpSpPr>
            <a:grpSpLocks/>
          </p:cNvGrpSpPr>
          <p:nvPr/>
        </p:nvGrpSpPr>
        <p:grpSpPr bwMode="auto">
          <a:xfrm>
            <a:off x="1504950" y="1628775"/>
            <a:ext cx="1698625" cy="777875"/>
            <a:chOff x="948" y="1026"/>
            <a:chExt cx="1070" cy="490"/>
          </a:xfrm>
        </p:grpSpPr>
        <p:sp>
          <p:nvSpPr>
            <p:cNvPr id="15420" name="Text Box 35"/>
            <p:cNvSpPr txBox="1">
              <a:spLocks noChangeArrowheads="1"/>
            </p:cNvSpPr>
            <p:nvPr/>
          </p:nvSpPr>
          <p:spPr bwMode="auto">
            <a:xfrm>
              <a:off x="948" y="1026"/>
              <a:ext cx="107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sz="4400">
                  <a:latin typeface="Agency FB" pitchFamily="34" charset="0"/>
                </a:rPr>
                <a:t>(          )</a:t>
              </a:r>
            </a:p>
          </p:txBody>
        </p:sp>
        <p:grpSp>
          <p:nvGrpSpPr>
            <p:cNvPr id="15421" name="Group 65"/>
            <p:cNvGrpSpPr>
              <a:grpSpLocks/>
            </p:cNvGrpSpPr>
            <p:nvPr/>
          </p:nvGrpSpPr>
          <p:grpSpPr bwMode="auto">
            <a:xfrm>
              <a:off x="1058" y="1094"/>
              <a:ext cx="788" cy="422"/>
              <a:chOff x="3498" y="1162"/>
              <a:chExt cx="788" cy="422"/>
            </a:xfrm>
          </p:grpSpPr>
          <p:sp>
            <p:nvSpPr>
              <p:cNvPr id="15422" name="Text Box 59"/>
              <p:cNvSpPr txBox="1">
                <a:spLocks noChangeArrowheads="1"/>
              </p:cNvSpPr>
              <p:nvPr/>
            </p:nvSpPr>
            <p:spPr bwMode="auto">
              <a:xfrm>
                <a:off x="3498" y="1230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</a:rPr>
                  <a:t>3</a:t>
                </a:r>
              </a:p>
            </p:txBody>
          </p:sp>
          <p:grpSp>
            <p:nvGrpSpPr>
              <p:cNvPr id="15423" name="Group 60"/>
              <p:cNvGrpSpPr>
                <a:grpSpLocks/>
              </p:cNvGrpSpPr>
              <p:nvPr/>
            </p:nvGrpSpPr>
            <p:grpSpPr bwMode="auto">
              <a:xfrm>
                <a:off x="3684" y="1162"/>
                <a:ext cx="602" cy="422"/>
                <a:chOff x="3412" y="1026"/>
                <a:chExt cx="602" cy="422"/>
              </a:xfrm>
            </p:grpSpPr>
            <p:sp>
              <p:nvSpPr>
                <p:cNvPr id="1542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12" y="1094"/>
                  <a:ext cx="602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hr-HR" altLang="sr-Latn-RS" sz="2000">
                      <a:latin typeface="Comic Sans MS" pitchFamily="66" charset="0"/>
                    </a:rPr>
                    <a:t>-       y</a:t>
                  </a:r>
                </a:p>
              </p:txBody>
            </p:sp>
            <p:sp>
              <p:nvSpPr>
                <p:cNvPr id="15425" name="Line 62"/>
                <p:cNvSpPr>
                  <a:spLocks noChangeShapeType="1"/>
                </p:cNvSpPr>
                <p:nvPr/>
              </p:nvSpPr>
              <p:spPr bwMode="auto">
                <a:xfrm>
                  <a:off x="3629" y="1226"/>
                  <a:ext cx="14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42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602" y="1026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hr-HR" altLang="sr-Latn-RS">
                      <a:latin typeface="Comic Sans MS" pitchFamily="66" charset="0"/>
                    </a:rPr>
                    <a:t>3</a:t>
                  </a:r>
                </a:p>
              </p:txBody>
            </p:sp>
            <p:sp>
              <p:nvSpPr>
                <p:cNvPr id="1542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602" y="1217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hr-HR" altLang="sr-Latn-RS">
                      <a:latin typeface="Comic Sans MS" pitchFamily="66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98371" name="Text Box 67"/>
          <p:cNvSpPr txBox="1">
            <a:spLocks noChangeArrowheads="1"/>
          </p:cNvSpPr>
          <p:nvPr/>
        </p:nvSpPr>
        <p:spPr bwMode="auto">
          <a:xfrm>
            <a:off x="2965450" y="180816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+ 2y</a:t>
            </a:r>
          </a:p>
        </p:txBody>
      </p:sp>
      <p:sp>
        <p:nvSpPr>
          <p:cNvPr id="98372" name="Text Box 68"/>
          <p:cNvSpPr txBox="1">
            <a:spLocks noChangeArrowheads="1"/>
          </p:cNvSpPr>
          <p:nvPr/>
        </p:nvSpPr>
        <p:spPr bwMode="auto">
          <a:xfrm>
            <a:off x="3578225" y="1808163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 32</a:t>
            </a:r>
          </a:p>
        </p:txBody>
      </p:sp>
      <p:sp>
        <p:nvSpPr>
          <p:cNvPr id="98373" name="Text Box 69"/>
          <p:cNvSpPr txBox="1">
            <a:spLocks noChangeArrowheads="1"/>
          </p:cNvSpPr>
          <p:nvPr/>
        </p:nvSpPr>
        <p:spPr bwMode="auto">
          <a:xfrm>
            <a:off x="1476375" y="25654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74" name="Text Box 70"/>
          <p:cNvSpPr txBox="1">
            <a:spLocks noChangeArrowheads="1"/>
          </p:cNvSpPr>
          <p:nvPr/>
        </p:nvSpPr>
        <p:spPr bwMode="auto">
          <a:xfrm>
            <a:off x="1836738" y="2565400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75" name="Text Box 71"/>
          <p:cNvSpPr txBox="1">
            <a:spLocks noChangeArrowheads="1"/>
          </p:cNvSpPr>
          <p:nvPr/>
        </p:nvSpPr>
        <p:spPr bwMode="auto">
          <a:xfrm>
            <a:off x="2406650" y="256540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76" name="Text Box 72"/>
          <p:cNvSpPr txBox="1">
            <a:spLocks noChangeArrowheads="1"/>
          </p:cNvSpPr>
          <p:nvPr/>
        </p:nvSpPr>
        <p:spPr bwMode="auto">
          <a:xfrm>
            <a:off x="3035300" y="25654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77" name="Text Box 73"/>
          <p:cNvSpPr txBox="1">
            <a:spLocks noChangeArrowheads="1"/>
          </p:cNvSpPr>
          <p:nvPr/>
        </p:nvSpPr>
        <p:spPr bwMode="auto">
          <a:xfrm>
            <a:off x="3370263" y="25654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78" name="Line 74"/>
          <p:cNvSpPr>
            <a:spLocks noChangeShapeType="1"/>
          </p:cNvSpPr>
          <p:nvPr/>
        </p:nvSpPr>
        <p:spPr bwMode="auto">
          <a:xfrm>
            <a:off x="1909763" y="2925763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379" name="Line 75"/>
          <p:cNvSpPr>
            <a:spLocks noChangeShapeType="1"/>
          </p:cNvSpPr>
          <p:nvPr/>
        </p:nvSpPr>
        <p:spPr bwMode="auto">
          <a:xfrm>
            <a:off x="2486025" y="292576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380" name="Text Box 76"/>
          <p:cNvSpPr txBox="1">
            <a:spLocks noChangeArrowheads="1"/>
          </p:cNvSpPr>
          <p:nvPr/>
        </p:nvSpPr>
        <p:spPr bwMode="auto">
          <a:xfrm>
            <a:off x="1836738" y="3032125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1" name="Text Box 77"/>
          <p:cNvSpPr txBox="1">
            <a:spLocks noChangeArrowheads="1"/>
          </p:cNvSpPr>
          <p:nvPr/>
        </p:nvSpPr>
        <p:spPr bwMode="auto">
          <a:xfrm>
            <a:off x="2406650" y="3032125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2" name="Text Box 78"/>
          <p:cNvSpPr txBox="1">
            <a:spLocks noChangeArrowheads="1"/>
          </p:cNvSpPr>
          <p:nvPr/>
        </p:nvSpPr>
        <p:spPr bwMode="auto">
          <a:xfrm>
            <a:off x="2989263" y="30321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3" name="Text Box 79"/>
          <p:cNvSpPr txBox="1">
            <a:spLocks noChangeArrowheads="1"/>
          </p:cNvSpPr>
          <p:nvPr/>
        </p:nvSpPr>
        <p:spPr bwMode="auto">
          <a:xfrm>
            <a:off x="3278188" y="30321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4" name="Text Box 80"/>
          <p:cNvSpPr txBox="1">
            <a:spLocks noChangeArrowheads="1"/>
          </p:cNvSpPr>
          <p:nvPr/>
        </p:nvSpPr>
        <p:spPr bwMode="auto">
          <a:xfrm>
            <a:off x="3648075" y="30321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5" name="Text Box 81"/>
          <p:cNvSpPr txBox="1">
            <a:spLocks noChangeArrowheads="1"/>
          </p:cNvSpPr>
          <p:nvPr/>
        </p:nvSpPr>
        <p:spPr bwMode="auto">
          <a:xfrm>
            <a:off x="2344738" y="3502025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6" name="Text Box 82"/>
          <p:cNvSpPr txBox="1">
            <a:spLocks noChangeArrowheads="1"/>
          </p:cNvSpPr>
          <p:nvPr/>
        </p:nvSpPr>
        <p:spPr bwMode="auto">
          <a:xfrm>
            <a:off x="2924175" y="35020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7" name="Text Box 83"/>
          <p:cNvSpPr txBox="1">
            <a:spLocks noChangeArrowheads="1"/>
          </p:cNvSpPr>
          <p:nvPr/>
        </p:nvSpPr>
        <p:spPr bwMode="auto">
          <a:xfrm>
            <a:off x="3205163" y="35020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8" name="Text Box 84"/>
          <p:cNvSpPr txBox="1">
            <a:spLocks noChangeArrowheads="1"/>
          </p:cNvSpPr>
          <p:nvPr/>
        </p:nvSpPr>
        <p:spPr bwMode="auto">
          <a:xfrm>
            <a:off x="2678113" y="4041775"/>
            <a:ext cx="598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89" name="Text Box 85"/>
          <p:cNvSpPr txBox="1">
            <a:spLocks noChangeArrowheads="1"/>
          </p:cNvSpPr>
          <p:nvPr/>
        </p:nvSpPr>
        <p:spPr bwMode="auto">
          <a:xfrm>
            <a:off x="3259138" y="4041775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90" name="Rectangle 86"/>
          <p:cNvSpPr>
            <a:spLocks noChangeArrowheads="1"/>
          </p:cNvSpPr>
          <p:nvPr/>
        </p:nvSpPr>
        <p:spPr bwMode="auto">
          <a:xfrm>
            <a:off x="2628900" y="4035425"/>
            <a:ext cx="136683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91" name="Line 87"/>
          <p:cNvSpPr>
            <a:spLocks noChangeShapeType="1"/>
          </p:cNvSpPr>
          <p:nvPr/>
        </p:nvSpPr>
        <p:spPr bwMode="auto">
          <a:xfrm flipH="1">
            <a:off x="3997325" y="3429000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393" name="Text Box 89"/>
          <p:cNvSpPr txBox="1">
            <a:spLocks noChangeArrowheads="1"/>
          </p:cNvSpPr>
          <p:nvPr/>
        </p:nvSpPr>
        <p:spPr bwMode="auto">
          <a:xfrm>
            <a:off x="4144963" y="3463925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8394" name="Text Box 90"/>
          <p:cNvSpPr txBox="1">
            <a:spLocks noChangeArrowheads="1"/>
          </p:cNvSpPr>
          <p:nvPr/>
        </p:nvSpPr>
        <p:spPr bwMode="auto">
          <a:xfrm>
            <a:off x="5003800" y="2420938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grpSp>
        <p:nvGrpSpPr>
          <p:cNvPr id="98402" name="Group 98"/>
          <p:cNvGrpSpPr>
            <a:grpSpLocks/>
          </p:cNvGrpSpPr>
          <p:nvPr/>
        </p:nvGrpSpPr>
        <p:grpSpPr bwMode="auto">
          <a:xfrm>
            <a:off x="5553075" y="2327275"/>
            <a:ext cx="1066800" cy="669925"/>
            <a:chOff x="3498" y="1466"/>
            <a:chExt cx="672" cy="422"/>
          </a:xfrm>
        </p:grpSpPr>
        <p:sp>
          <p:nvSpPr>
            <p:cNvPr id="15415" name="Text Box 93"/>
            <p:cNvSpPr txBox="1">
              <a:spLocks noChangeArrowheads="1"/>
            </p:cNvSpPr>
            <p:nvPr/>
          </p:nvSpPr>
          <p:spPr bwMode="auto">
            <a:xfrm>
              <a:off x="3498" y="1525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3 -</a:t>
              </a:r>
            </a:p>
          </p:txBody>
        </p:sp>
        <p:sp>
          <p:nvSpPr>
            <p:cNvPr id="15416" name="Line 94"/>
            <p:cNvSpPr>
              <a:spLocks noChangeShapeType="1"/>
            </p:cNvSpPr>
            <p:nvPr/>
          </p:nvSpPr>
          <p:spPr bwMode="auto">
            <a:xfrm>
              <a:off x="3860" y="1666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7" name="Text Box 95"/>
            <p:cNvSpPr txBox="1">
              <a:spLocks noChangeArrowheads="1"/>
            </p:cNvSpPr>
            <p:nvPr/>
          </p:nvSpPr>
          <p:spPr bwMode="auto">
            <a:xfrm>
              <a:off x="3833" y="146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5418" name="Text Box 96"/>
            <p:cNvSpPr txBox="1">
              <a:spLocks noChangeArrowheads="1"/>
            </p:cNvSpPr>
            <p:nvPr/>
          </p:nvSpPr>
          <p:spPr bwMode="auto">
            <a:xfrm>
              <a:off x="3833" y="165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5419" name="Text Box 97"/>
            <p:cNvSpPr txBox="1">
              <a:spLocks noChangeArrowheads="1"/>
            </p:cNvSpPr>
            <p:nvPr/>
          </p:nvSpPr>
          <p:spPr bwMode="auto">
            <a:xfrm>
              <a:off x="4014" y="1543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∙</a:t>
              </a:r>
            </a:p>
          </p:txBody>
        </p:sp>
      </p:grpSp>
      <p:sp>
        <p:nvSpPr>
          <p:cNvPr id="98403" name="Text Box 99"/>
          <p:cNvSpPr txBox="1">
            <a:spLocks noChangeArrowheads="1"/>
          </p:cNvSpPr>
          <p:nvPr/>
        </p:nvSpPr>
        <p:spPr bwMode="auto">
          <a:xfrm>
            <a:off x="6516688" y="2420938"/>
            <a:ext cx="78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(-20)</a:t>
            </a:r>
          </a:p>
        </p:txBody>
      </p:sp>
      <p:sp>
        <p:nvSpPr>
          <p:cNvPr id="98404" name="Line 100"/>
          <p:cNvSpPr>
            <a:spLocks noChangeShapeType="1"/>
          </p:cNvSpPr>
          <p:nvPr/>
        </p:nvSpPr>
        <p:spPr bwMode="auto">
          <a:xfrm>
            <a:off x="5867400" y="2924175"/>
            <a:ext cx="1296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405" name="Text Box 101"/>
          <p:cNvSpPr txBox="1">
            <a:spLocks noChangeArrowheads="1"/>
          </p:cNvSpPr>
          <p:nvPr/>
        </p:nvSpPr>
        <p:spPr bwMode="auto">
          <a:xfrm>
            <a:off x="5310188" y="3248025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8406" name="Text Box 102"/>
          <p:cNvSpPr txBox="1">
            <a:spLocks noChangeArrowheads="1"/>
          </p:cNvSpPr>
          <p:nvPr/>
        </p:nvSpPr>
        <p:spPr bwMode="auto">
          <a:xfrm>
            <a:off x="5795963" y="32480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6080125" y="3248025"/>
            <a:ext cx="652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+ 15</a:t>
            </a:r>
          </a:p>
        </p:txBody>
      </p:sp>
      <p:sp>
        <p:nvSpPr>
          <p:cNvPr id="98408" name="Text Box 104"/>
          <p:cNvSpPr txBox="1">
            <a:spLocks noChangeArrowheads="1"/>
          </p:cNvSpPr>
          <p:nvPr/>
        </p:nvSpPr>
        <p:spPr bwMode="auto">
          <a:xfrm>
            <a:off x="5546725" y="3824288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8409" name="Text Box 105"/>
          <p:cNvSpPr txBox="1">
            <a:spLocks noChangeArrowheads="1"/>
          </p:cNvSpPr>
          <p:nvPr/>
        </p:nvSpPr>
        <p:spPr bwMode="auto">
          <a:xfrm>
            <a:off x="6032500" y="38242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18</a:t>
            </a:r>
          </a:p>
        </p:txBody>
      </p:sp>
      <p:sp>
        <p:nvSpPr>
          <p:cNvPr id="98410" name="Rectangle 106"/>
          <p:cNvSpPr>
            <a:spLocks noChangeArrowheads="1"/>
          </p:cNvSpPr>
          <p:nvPr/>
        </p:nvSpPr>
        <p:spPr bwMode="auto">
          <a:xfrm>
            <a:off x="5478463" y="3817938"/>
            <a:ext cx="11525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411" name="Text Box 107"/>
          <p:cNvSpPr txBox="1">
            <a:spLocks noChangeArrowheads="1"/>
          </p:cNvSpPr>
          <p:nvPr/>
        </p:nvSpPr>
        <p:spPr bwMode="auto">
          <a:xfrm>
            <a:off x="4144963" y="4724400"/>
            <a:ext cx="23130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98412" name="Text Box 108"/>
          <p:cNvSpPr txBox="1">
            <a:spLocks noChangeArrowheads="1"/>
          </p:cNvSpPr>
          <p:nvPr/>
        </p:nvSpPr>
        <p:spPr bwMode="auto">
          <a:xfrm>
            <a:off x="5435600" y="4724400"/>
            <a:ext cx="135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( 18, -20 )</a:t>
            </a:r>
          </a:p>
        </p:txBody>
      </p:sp>
      <p:sp>
        <p:nvSpPr>
          <p:cNvPr id="98413" name="Text Box 109"/>
          <p:cNvSpPr txBox="1">
            <a:spLocks noChangeArrowheads="1"/>
          </p:cNvSpPr>
          <p:nvPr/>
        </p:nvSpPr>
        <p:spPr bwMode="auto">
          <a:xfrm>
            <a:off x="4643438" y="5480050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Ugyan azt a megoldást kaptuk!</a:t>
            </a:r>
            <a:endParaRPr lang="hr-HR" altLang="sr-Latn-RS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9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9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9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9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9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9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9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9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9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9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9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9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9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9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9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9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9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9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9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5" grpId="0"/>
      <p:bldP spid="98342" grpId="0" animBg="1"/>
      <p:bldP spid="98343" grpId="0" animBg="1"/>
      <p:bldP spid="98371" grpId="0"/>
      <p:bldP spid="98372" grpId="0"/>
      <p:bldP spid="98373" grpId="0"/>
      <p:bldP spid="98374" grpId="0"/>
      <p:bldP spid="98375" grpId="0"/>
      <p:bldP spid="98376" grpId="0"/>
      <p:bldP spid="98377" grpId="0"/>
      <p:bldP spid="98378" grpId="0" animBg="1"/>
      <p:bldP spid="98379" grpId="0" animBg="1"/>
      <p:bldP spid="98380" grpId="0"/>
      <p:bldP spid="98381" grpId="0"/>
      <p:bldP spid="98382" grpId="0"/>
      <p:bldP spid="98383" grpId="0"/>
      <p:bldP spid="98384" grpId="0"/>
      <p:bldP spid="98385" grpId="0"/>
      <p:bldP spid="98386" grpId="0"/>
      <p:bldP spid="98387" grpId="0"/>
      <p:bldP spid="98388" grpId="0"/>
      <p:bldP spid="98389" grpId="0"/>
      <p:bldP spid="98390" grpId="0" animBg="1"/>
      <p:bldP spid="98391" grpId="0" animBg="1"/>
      <p:bldP spid="98393" grpId="0"/>
      <p:bldP spid="98394" grpId="0"/>
      <p:bldP spid="98403" grpId="0"/>
      <p:bldP spid="98404" grpId="0" animBg="1"/>
      <p:bldP spid="98405" grpId="0"/>
      <p:bldP spid="98406" grpId="0"/>
      <p:bldP spid="98407" grpId="0"/>
      <p:bldP spid="98408" grpId="0"/>
      <p:bldP spid="98409" grpId="0"/>
      <p:bldP spid="98410" grpId="0" animBg="1"/>
      <p:bldP spid="98411" grpId="0"/>
      <p:bldP spid="98412" grpId="0"/>
      <p:bldP spid="984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+ 4y = 22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6x - 2y = -2	</a:t>
            </a:r>
          </a:p>
        </p:txBody>
      </p:sp>
      <p:grpSp>
        <p:nvGrpSpPr>
          <p:cNvPr id="106532" name="Group 36"/>
          <p:cNvGrpSpPr>
            <a:grpSpLocks/>
          </p:cNvGrpSpPr>
          <p:nvPr/>
        </p:nvGrpSpPr>
        <p:grpSpPr bwMode="auto">
          <a:xfrm>
            <a:off x="3754438" y="1298575"/>
            <a:ext cx="312737" cy="96838"/>
            <a:chOff x="1927" y="648"/>
            <a:chExt cx="242" cy="75"/>
          </a:xfrm>
        </p:grpSpPr>
        <p:sp>
          <p:nvSpPr>
            <p:cNvPr id="21533" name="Line 3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34" name="Line 3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35" name="Line 3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36" name="Line 4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6537" name="Text Box 41"/>
          <p:cNvSpPr txBox="1">
            <a:spLocks noChangeArrowheads="1"/>
          </p:cNvSpPr>
          <p:nvPr/>
        </p:nvSpPr>
        <p:spPr bwMode="auto">
          <a:xfrm>
            <a:off x="4830763" y="11541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-2y</a:t>
            </a:r>
          </a:p>
        </p:txBody>
      </p:sp>
      <p:sp>
        <p:nvSpPr>
          <p:cNvPr id="106538" name="Text Box 42"/>
          <p:cNvSpPr txBox="1">
            <a:spLocks noChangeArrowheads="1"/>
          </p:cNvSpPr>
          <p:nvPr/>
        </p:nvSpPr>
        <p:spPr bwMode="auto">
          <a:xfrm>
            <a:off x="5364163" y="1154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6539" name="Text Box 43"/>
          <p:cNvSpPr txBox="1">
            <a:spLocks noChangeArrowheads="1"/>
          </p:cNvSpPr>
          <p:nvPr/>
        </p:nvSpPr>
        <p:spPr bwMode="auto">
          <a:xfrm>
            <a:off x="5626100" y="11541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</a:t>
            </a:r>
          </a:p>
        </p:txBody>
      </p:sp>
      <p:sp>
        <p:nvSpPr>
          <p:cNvPr id="106540" name="Text Box 44"/>
          <p:cNvSpPr txBox="1">
            <a:spLocks noChangeArrowheads="1"/>
          </p:cNvSpPr>
          <p:nvPr/>
        </p:nvSpPr>
        <p:spPr bwMode="auto">
          <a:xfrm>
            <a:off x="6034088" y="1154113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- 6x</a:t>
            </a:r>
          </a:p>
        </p:txBody>
      </p:sp>
      <p:sp>
        <p:nvSpPr>
          <p:cNvPr id="106543" name="Text Box 47"/>
          <p:cNvSpPr txBox="1">
            <a:spLocks noChangeArrowheads="1"/>
          </p:cNvSpPr>
          <p:nvPr/>
        </p:nvSpPr>
        <p:spPr bwMode="auto">
          <a:xfrm>
            <a:off x="7104063" y="1144588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 flipH="1">
            <a:off x="7026275" y="105251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545" name="Text Box 49"/>
          <p:cNvSpPr txBox="1">
            <a:spLocks noChangeArrowheads="1"/>
          </p:cNvSpPr>
          <p:nvPr/>
        </p:nvSpPr>
        <p:spPr bwMode="auto">
          <a:xfrm>
            <a:off x="5076825" y="1663700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6546" name="Text Box 50"/>
          <p:cNvSpPr txBox="1">
            <a:spLocks noChangeArrowheads="1"/>
          </p:cNvSpPr>
          <p:nvPr/>
        </p:nvSpPr>
        <p:spPr bwMode="auto">
          <a:xfrm>
            <a:off x="5394325" y="1663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5656263" y="1663700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</a:t>
            </a:r>
          </a:p>
        </p:txBody>
      </p:sp>
      <p:sp>
        <p:nvSpPr>
          <p:cNvPr id="106548" name="Text Box 52"/>
          <p:cNvSpPr txBox="1">
            <a:spLocks noChangeArrowheads="1"/>
          </p:cNvSpPr>
          <p:nvPr/>
        </p:nvSpPr>
        <p:spPr bwMode="auto">
          <a:xfrm>
            <a:off x="5900738" y="1663700"/>
            <a:ext cx="687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+ 3x</a:t>
            </a:r>
          </a:p>
        </p:txBody>
      </p:sp>
      <p:sp>
        <p:nvSpPr>
          <p:cNvPr id="106553" name="Oval 57"/>
          <p:cNvSpPr>
            <a:spLocks noChangeArrowheads="1"/>
          </p:cNvSpPr>
          <p:nvPr/>
        </p:nvSpPr>
        <p:spPr bwMode="auto">
          <a:xfrm>
            <a:off x="1619250" y="1168400"/>
            <a:ext cx="5762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554" name="Oval 58"/>
          <p:cNvSpPr>
            <a:spLocks noChangeArrowheads="1"/>
          </p:cNvSpPr>
          <p:nvPr/>
        </p:nvSpPr>
        <p:spPr bwMode="auto">
          <a:xfrm>
            <a:off x="1230313" y="1182688"/>
            <a:ext cx="403225" cy="3603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555" name="Oval 59"/>
          <p:cNvSpPr>
            <a:spLocks noChangeArrowheads="1"/>
          </p:cNvSpPr>
          <p:nvPr/>
        </p:nvSpPr>
        <p:spPr bwMode="auto">
          <a:xfrm>
            <a:off x="2382838" y="1168400"/>
            <a:ext cx="431800" cy="360363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6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06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6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1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1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1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1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10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1000"/>
                                        <p:tgtEl>
                                          <p:spTgt spid="1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1000"/>
                                        <p:tgtEl>
                                          <p:spTgt spid="1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  <p:bldP spid="106501" grpId="0"/>
      <p:bldP spid="106537" grpId="0"/>
      <p:bldP spid="106538" grpId="0"/>
      <p:bldP spid="106539" grpId="0"/>
      <p:bldP spid="106540" grpId="0"/>
      <p:bldP spid="106543" grpId="0"/>
      <p:bldP spid="106544" grpId="0" animBg="1"/>
      <p:bldP spid="106545" grpId="0"/>
      <p:bldP spid="106546" grpId="0"/>
      <p:bldP spid="106547" grpId="0"/>
      <p:bldP spid="106548" grpId="0"/>
      <p:bldP spid="106553" grpId="0" animBg="1"/>
      <p:bldP spid="106553" grpId="1" animBg="1"/>
      <p:bldP spid="106554" grpId="0" animBg="1"/>
      <p:bldP spid="106554" grpId="1" animBg="1"/>
      <p:bldP spid="106555" grpId="0" animBg="1"/>
      <p:bldP spid="10655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+ 4y = 22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6x - 2y = -2	</a:t>
            </a:r>
          </a:p>
        </p:txBody>
      </p:sp>
      <p:grpSp>
        <p:nvGrpSpPr>
          <p:cNvPr id="22534" name="Group 12"/>
          <p:cNvGrpSpPr>
            <a:grpSpLocks/>
          </p:cNvGrpSpPr>
          <p:nvPr/>
        </p:nvGrpSpPr>
        <p:grpSpPr bwMode="auto">
          <a:xfrm>
            <a:off x="3754438" y="1298575"/>
            <a:ext cx="312737" cy="96838"/>
            <a:chOff x="1927" y="648"/>
            <a:chExt cx="242" cy="75"/>
          </a:xfrm>
        </p:grpSpPr>
        <p:sp>
          <p:nvSpPr>
            <p:cNvPr id="22587" name="Line 13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88" name="Line 14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89" name="Line 15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0" name="Line 16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4830763" y="11541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-2y</a:t>
            </a: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5364163" y="11541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5626100" y="11541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6034088" y="1154113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- 6x</a:t>
            </a:r>
          </a:p>
        </p:txBody>
      </p:sp>
      <p:sp>
        <p:nvSpPr>
          <p:cNvPr id="22539" name="Text Box 22"/>
          <p:cNvSpPr txBox="1">
            <a:spLocks noChangeArrowheads="1"/>
          </p:cNvSpPr>
          <p:nvPr/>
        </p:nvSpPr>
        <p:spPr bwMode="auto">
          <a:xfrm>
            <a:off x="7104063" y="1144588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540" name="Line 23"/>
          <p:cNvSpPr>
            <a:spLocks noChangeShapeType="1"/>
          </p:cNvSpPr>
          <p:nvPr/>
        </p:nvSpPr>
        <p:spPr bwMode="auto">
          <a:xfrm flipH="1">
            <a:off x="7026275" y="105251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1" name="Text Box 24"/>
          <p:cNvSpPr txBox="1">
            <a:spLocks noChangeArrowheads="1"/>
          </p:cNvSpPr>
          <p:nvPr/>
        </p:nvSpPr>
        <p:spPr bwMode="auto">
          <a:xfrm>
            <a:off x="5076825" y="1663700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22542" name="Text Box 25"/>
          <p:cNvSpPr txBox="1">
            <a:spLocks noChangeArrowheads="1"/>
          </p:cNvSpPr>
          <p:nvPr/>
        </p:nvSpPr>
        <p:spPr bwMode="auto">
          <a:xfrm>
            <a:off x="5394325" y="1663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2543" name="Text Box 26"/>
          <p:cNvSpPr txBox="1">
            <a:spLocks noChangeArrowheads="1"/>
          </p:cNvSpPr>
          <p:nvPr/>
        </p:nvSpPr>
        <p:spPr bwMode="auto">
          <a:xfrm>
            <a:off x="5656263" y="1663700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</a:t>
            </a:r>
          </a:p>
        </p:txBody>
      </p:sp>
      <p:sp>
        <p:nvSpPr>
          <p:cNvPr id="22544" name="Text Box 27"/>
          <p:cNvSpPr txBox="1">
            <a:spLocks noChangeArrowheads="1"/>
          </p:cNvSpPr>
          <p:nvPr/>
        </p:nvSpPr>
        <p:spPr bwMode="auto">
          <a:xfrm>
            <a:off x="5900738" y="1663700"/>
            <a:ext cx="687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+ 3x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1187450" y="1663700"/>
            <a:ext cx="1127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+ 4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∙</a:t>
            </a:r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2239963" y="1663700"/>
            <a:ext cx="1065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(1 + 3x)</a:t>
            </a: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3249613" y="1663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3541713" y="16637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22</a:t>
            </a:r>
          </a:p>
        </p:txBody>
      </p:sp>
      <p:sp>
        <p:nvSpPr>
          <p:cNvPr id="107593" name="Arc 73"/>
          <p:cNvSpPr>
            <a:spLocks/>
          </p:cNvSpPr>
          <p:nvPr/>
        </p:nvSpPr>
        <p:spPr bwMode="auto">
          <a:xfrm>
            <a:off x="2051050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94" name="Arc 74"/>
          <p:cNvSpPr>
            <a:spLocks/>
          </p:cNvSpPr>
          <p:nvPr/>
        </p:nvSpPr>
        <p:spPr bwMode="auto">
          <a:xfrm>
            <a:off x="2036763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95" name="Text Box 75"/>
          <p:cNvSpPr txBox="1">
            <a:spLocks noChangeArrowheads="1"/>
          </p:cNvSpPr>
          <p:nvPr/>
        </p:nvSpPr>
        <p:spPr bwMode="auto">
          <a:xfrm>
            <a:off x="1187450" y="220503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596" name="Text Box 76"/>
          <p:cNvSpPr txBox="1">
            <a:spLocks noChangeArrowheads="1"/>
          </p:cNvSpPr>
          <p:nvPr/>
        </p:nvSpPr>
        <p:spPr bwMode="auto">
          <a:xfrm>
            <a:off x="1701800" y="2205038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597" name="Text Box 77"/>
          <p:cNvSpPr txBox="1">
            <a:spLocks noChangeArrowheads="1"/>
          </p:cNvSpPr>
          <p:nvPr/>
        </p:nvSpPr>
        <p:spPr bwMode="auto">
          <a:xfrm>
            <a:off x="2138363" y="2205038"/>
            <a:ext cx="801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+ 12x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598" name="Text Box 78"/>
          <p:cNvSpPr txBox="1">
            <a:spLocks noChangeArrowheads="1"/>
          </p:cNvSpPr>
          <p:nvPr/>
        </p:nvSpPr>
        <p:spPr bwMode="auto">
          <a:xfrm>
            <a:off x="2890838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599" name="Text Box 79"/>
          <p:cNvSpPr txBox="1">
            <a:spLocks noChangeArrowheads="1"/>
          </p:cNvSpPr>
          <p:nvPr/>
        </p:nvSpPr>
        <p:spPr bwMode="auto">
          <a:xfrm>
            <a:off x="3203575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0" name="Line 80"/>
          <p:cNvSpPr>
            <a:spLocks noChangeShapeType="1"/>
          </p:cNvSpPr>
          <p:nvPr/>
        </p:nvSpPr>
        <p:spPr bwMode="auto">
          <a:xfrm>
            <a:off x="1260475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01" name="Line 81"/>
          <p:cNvSpPr>
            <a:spLocks noChangeShapeType="1"/>
          </p:cNvSpPr>
          <p:nvPr/>
        </p:nvSpPr>
        <p:spPr bwMode="auto">
          <a:xfrm>
            <a:off x="2195513" y="2565400"/>
            <a:ext cx="649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02" name="Text Box 82"/>
          <p:cNvSpPr txBox="1">
            <a:spLocks noChangeArrowheads="1"/>
          </p:cNvSpPr>
          <p:nvPr/>
        </p:nvSpPr>
        <p:spPr bwMode="auto">
          <a:xfrm>
            <a:off x="1647825" y="2671763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3" name="Text Box 83"/>
          <p:cNvSpPr txBox="1">
            <a:spLocks noChangeArrowheads="1"/>
          </p:cNvSpPr>
          <p:nvPr/>
        </p:nvSpPr>
        <p:spPr bwMode="auto">
          <a:xfrm>
            <a:off x="2141538" y="2671763"/>
            <a:ext cx="801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+ 12x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4" name="Text Box 84"/>
          <p:cNvSpPr txBox="1">
            <a:spLocks noChangeArrowheads="1"/>
          </p:cNvSpPr>
          <p:nvPr/>
        </p:nvSpPr>
        <p:spPr bwMode="auto">
          <a:xfrm>
            <a:off x="2889250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5" name="Text Box 85"/>
          <p:cNvSpPr txBox="1">
            <a:spLocks noChangeArrowheads="1"/>
          </p:cNvSpPr>
          <p:nvPr/>
        </p:nvSpPr>
        <p:spPr bwMode="auto">
          <a:xfrm>
            <a:off x="3133725" y="26717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6" name="Text Box 86"/>
          <p:cNvSpPr txBox="1">
            <a:spLocks noChangeArrowheads="1"/>
          </p:cNvSpPr>
          <p:nvPr/>
        </p:nvSpPr>
        <p:spPr bwMode="auto">
          <a:xfrm>
            <a:off x="3503613" y="267176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7" name="Text Box 87"/>
          <p:cNvSpPr txBox="1">
            <a:spLocks noChangeArrowheads="1"/>
          </p:cNvSpPr>
          <p:nvPr/>
        </p:nvSpPr>
        <p:spPr bwMode="auto">
          <a:xfrm>
            <a:off x="2392363" y="314166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9x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8" name="Text Box 88"/>
          <p:cNvSpPr txBox="1">
            <a:spLocks noChangeArrowheads="1"/>
          </p:cNvSpPr>
          <p:nvPr/>
        </p:nvSpPr>
        <p:spPr bwMode="auto">
          <a:xfrm>
            <a:off x="2895600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09" name="Text Box 89"/>
          <p:cNvSpPr txBox="1">
            <a:spLocks noChangeArrowheads="1"/>
          </p:cNvSpPr>
          <p:nvPr/>
        </p:nvSpPr>
        <p:spPr bwMode="auto">
          <a:xfrm>
            <a:off x="3138488" y="31416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10" name="Text Box 90"/>
          <p:cNvSpPr txBox="1">
            <a:spLocks noChangeArrowheads="1"/>
          </p:cNvSpPr>
          <p:nvPr/>
        </p:nvSpPr>
        <p:spPr bwMode="auto">
          <a:xfrm>
            <a:off x="3930650" y="3141663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9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11" name="Text Box 91"/>
          <p:cNvSpPr txBox="1">
            <a:spLocks noChangeArrowheads="1"/>
          </p:cNvSpPr>
          <p:nvPr/>
        </p:nvSpPr>
        <p:spPr bwMode="auto">
          <a:xfrm>
            <a:off x="2605088" y="3681413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12" name="Text Box 92"/>
          <p:cNvSpPr txBox="1">
            <a:spLocks noChangeArrowheads="1"/>
          </p:cNvSpPr>
          <p:nvPr/>
        </p:nvSpPr>
        <p:spPr bwMode="auto">
          <a:xfrm>
            <a:off x="3186113" y="36814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7613" name="Rectangle 93"/>
          <p:cNvSpPr>
            <a:spLocks noChangeArrowheads="1"/>
          </p:cNvSpPr>
          <p:nvPr/>
        </p:nvSpPr>
        <p:spPr bwMode="auto">
          <a:xfrm>
            <a:off x="2555875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614" name="Line 94"/>
          <p:cNvSpPr>
            <a:spLocks noChangeShapeType="1"/>
          </p:cNvSpPr>
          <p:nvPr/>
        </p:nvSpPr>
        <p:spPr bwMode="auto">
          <a:xfrm flipH="1">
            <a:off x="3852863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15" name="Text Box 95"/>
          <p:cNvSpPr txBox="1">
            <a:spLocks noChangeArrowheads="1"/>
          </p:cNvSpPr>
          <p:nvPr/>
        </p:nvSpPr>
        <p:spPr bwMode="auto">
          <a:xfrm>
            <a:off x="5076825" y="2139950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7616" name="Text Box 96"/>
          <p:cNvSpPr txBox="1">
            <a:spLocks noChangeArrowheads="1"/>
          </p:cNvSpPr>
          <p:nvPr/>
        </p:nvSpPr>
        <p:spPr bwMode="auto">
          <a:xfrm>
            <a:off x="5367338" y="21399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7617" name="Text Box 97"/>
          <p:cNvSpPr txBox="1">
            <a:spLocks noChangeArrowheads="1"/>
          </p:cNvSpPr>
          <p:nvPr/>
        </p:nvSpPr>
        <p:spPr bwMode="auto">
          <a:xfrm>
            <a:off x="5653088" y="2139950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</a:t>
            </a:r>
          </a:p>
        </p:txBody>
      </p:sp>
      <p:sp>
        <p:nvSpPr>
          <p:cNvPr id="107618" name="Text Box 98"/>
          <p:cNvSpPr txBox="1">
            <a:spLocks noChangeArrowheads="1"/>
          </p:cNvSpPr>
          <p:nvPr/>
        </p:nvSpPr>
        <p:spPr bwMode="auto">
          <a:xfrm>
            <a:off x="5880100" y="2139950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</a:t>
            </a:r>
          </a:p>
        </p:txBody>
      </p:sp>
      <p:sp>
        <p:nvSpPr>
          <p:cNvPr id="107619" name="Text Box 99"/>
          <p:cNvSpPr txBox="1">
            <a:spLocks noChangeArrowheads="1"/>
          </p:cNvSpPr>
          <p:nvPr/>
        </p:nvSpPr>
        <p:spPr bwMode="auto">
          <a:xfrm>
            <a:off x="6311900" y="213677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07620" name="Text Box 100"/>
          <p:cNvSpPr txBox="1">
            <a:spLocks noChangeArrowheads="1"/>
          </p:cNvSpPr>
          <p:nvPr/>
        </p:nvSpPr>
        <p:spPr bwMode="auto">
          <a:xfrm>
            <a:off x="6456363" y="21399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</a:t>
            </a:r>
          </a:p>
        </p:txBody>
      </p:sp>
      <p:sp>
        <p:nvSpPr>
          <p:cNvPr id="107621" name="Line 101"/>
          <p:cNvSpPr>
            <a:spLocks noChangeShapeType="1"/>
          </p:cNvSpPr>
          <p:nvPr/>
        </p:nvSpPr>
        <p:spPr bwMode="auto">
          <a:xfrm>
            <a:off x="5932488" y="2536825"/>
            <a:ext cx="801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7622" name="Text Box 102"/>
          <p:cNvSpPr txBox="1">
            <a:spLocks noChangeArrowheads="1"/>
          </p:cNvSpPr>
          <p:nvPr/>
        </p:nvSpPr>
        <p:spPr bwMode="auto">
          <a:xfrm>
            <a:off x="5116513" y="263683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</a:t>
            </a:r>
          </a:p>
        </p:txBody>
      </p:sp>
      <p:sp>
        <p:nvSpPr>
          <p:cNvPr id="107623" name="Text Box 103"/>
          <p:cNvSpPr txBox="1">
            <a:spLocks noChangeArrowheads="1"/>
          </p:cNvSpPr>
          <p:nvPr/>
        </p:nvSpPr>
        <p:spPr bwMode="auto">
          <a:xfrm>
            <a:off x="5621338" y="2636838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</a:t>
            </a:r>
          </a:p>
        </p:txBody>
      </p:sp>
      <p:sp>
        <p:nvSpPr>
          <p:cNvPr id="107624" name="Text Box 104"/>
          <p:cNvSpPr txBox="1">
            <a:spLocks noChangeArrowheads="1"/>
          </p:cNvSpPr>
          <p:nvPr/>
        </p:nvSpPr>
        <p:spPr bwMode="auto">
          <a:xfrm>
            <a:off x="5834063" y="2636838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+ 6</a:t>
            </a:r>
          </a:p>
        </p:txBody>
      </p:sp>
      <p:sp>
        <p:nvSpPr>
          <p:cNvPr id="107625" name="Text Box 105"/>
          <p:cNvSpPr txBox="1">
            <a:spLocks noChangeArrowheads="1"/>
          </p:cNvSpPr>
          <p:nvPr/>
        </p:nvSpPr>
        <p:spPr bwMode="auto">
          <a:xfrm>
            <a:off x="5332413" y="314007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</a:t>
            </a:r>
          </a:p>
        </p:txBody>
      </p:sp>
      <p:sp>
        <p:nvSpPr>
          <p:cNvPr id="107626" name="Text Box 106"/>
          <p:cNvSpPr txBox="1">
            <a:spLocks noChangeArrowheads="1"/>
          </p:cNvSpPr>
          <p:nvPr/>
        </p:nvSpPr>
        <p:spPr bwMode="auto">
          <a:xfrm>
            <a:off x="5837238" y="31400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107627" name="Rectangle 107"/>
          <p:cNvSpPr>
            <a:spLocks noChangeArrowheads="1"/>
          </p:cNvSpPr>
          <p:nvPr/>
        </p:nvSpPr>
        <p:spPr bwMode="auto">
          <a:xfrm>
            <a:off x="5275263" y="3133725"/>
            <a:ext cx="96678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628" name="Text Box 108"/>
          <p:cNvSpPr txBox="1">
            <a:spLocks noChangeArrowheads="1"/>
          </p:cNvSpPr>
          <p:nvPr/>
        </p:nvSpPr>
        <p:spPr bwMode="auto">
          <a:xfrm>
            <a:off x="4572001" y="3933825"/>
            <a:ext cx="2317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07629" name="Text Box 109"/>
          <p:cNvSpPr txBox="1">
            <a:spLocks noChangeArrowheads="1"/>
          </p:cNvSpPr>
          <p:nvPr/>
        </p:nvSpPr>
        <p:spPr bwMode="auto">
          <a:xfrm>
            <a:off x="5867400" y="3933825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( 2, 7 )</a:t>
            </a:r>
          </a:p>
        </p:txBody>
      </p:sp>
      <p:sp>
        <p:nvSpPr>
          <p:cNvPr id="107630" name="Text Box 110"/>
          <p:cNvSpPr txBox="1">
            <a:spLocks noChangeArrowheads="1"/>
          </p:cNvSpPr>
          <p:nvPr/>
        </p:nvSpPr>
        <p:spPr bwMode="auto">
          <a:xfrm>
            <a:off x="5508625" y="4687888"/>
            <a:ext cx="2515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Önállóan ellenőrizd.</a:t>
            </a:r>
            <a:endParaRPr lang="hr-HR" altLang="sr-Latn-R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0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0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0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0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0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0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0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10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10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10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10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10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1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10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10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1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10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1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1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1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1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1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1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10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10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10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10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10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10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10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10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10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10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1000"/>
                                        <p:tgtEl>
                                          <p:spTgt spid="10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1000"/>
                                        <p:tgtEl>
                                          <p:spTgt spid="10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1000"/>
                                        <p:tgtEl>
                                          <p:spTgt spid="10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8" grpId="0"/>
      <p:bldP spid="107549" grpId="0"/>
      <p:bldP spid="107550" grpId="0"/>
      <p:bldP spid="107551" grpId="0"/>
      <p:bldP spid="107593" grpId="0" animBg="1"/>
      <p:bldP spid="107594" grpId="0" animBg="1"/>
      <p:bldP spid="107595" grpId="0"/>
      <p:bldP spid="107596" grpId="0"/>
      <p:bldP spid="107597" grpId="0"/>
      <p:bldP spid="107598" grpId="0"/>
      <p:bldP spid="107599" grpId="0"/>
      <p:bldP spid="107600" grpId="0" animBg="1"/>
      <p:bldP spid="107601" grpId="0" animBg="1"/>
      <p:bldP spid="107602" grpId="0"/>
      <p:bldP spid="107603" grpId="0"/>
      <p:bldP spid="107604" grpId="0"/>
      <p:bldP spid="107605" grpId="0"/>
      <p:bldP spid="107606" grpId="0"/>
      <p:bldP spid="107607" grpId="0"/>
      <p:bldP spid="107608" grpId="0"/>
      <p:bldP spid="107609" grpId="0"/>
      <p:bldP spid="107610" grpId="0"/>
      <p:bldP spid="107611" grpId="0"/>
      <p:bldP spid="107612" grpId="0"/>
      <p:bldP spid="107613" grpId="0" animBg="1"/>
      <p:bldP spid="107614" grpId="0" animBg="1"/>
      <p:bldP spid="107615" grpId="0"/>
      <p:bldP spid="107616" grpId="0"/>
      <p:bldP spid="107617" grpId="0"/>
      <p:bldP spid="107618" grpId="0"/>
      <p:bldP spid="107619" grpId="0"/>
      <p:bldP spid="107620" grpId="0"/>
      <p:bldP spid="107621" grpId="0" animBg="1"/>
      <p:bldP spid="107622" grpId="0"/>
      <p:bldP spid="107623" grpId="0"/>
      <p:bldP spid="107624" grpId="0"/>
      <p:bldP spid="107625" grpId="0"/>
      <p:bldP spid="107626" grpId="0"/>
      <p:bldP spid="107627" grpId="0" animBg="1"/>
      <p:bldP spid="107628" grpId="0"/>
      <p:bldP spid="107629" grpId="0"/>
      <p:bldP spid="1076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5x + 2y = 24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-3x - 7y = 3	</a:t>
            </a:r>
          </a:p>
        </p:txBody>
      </p:sp>
      <p:grpSp>
        <p:nvGrpSpPr>
          <p:cNvPr id="108556" name="Group 12"/>
          <p:cNvGrpSpPr>
            <a:grpSpLocks/>
          </p:cNvGrpSpPr>
          <p:nvPr/>
        </p:nvGrpSpPr>
        <p:grpSpPr bwMode="auto">
          <a:xfrm>
            <a:off x="3754438" y="982663"/>
            <a:ext cx="312737" cy="96837"/>
            <a:chOff x="1927" y="648"/>
            <a:chExt cx="242" cy="75"/>
          </a:xfrm>
        </p:grpSpPr>
        <p:sp>
          <p:nvSpPr>
            <p:cNvPr id="23579" name="Line 13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0" name="Line 14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Line 15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Line 16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892675" y="838200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2y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364163" y="8382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5626100" y="8382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6034088" y="838200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7104063" y="828675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 flipH="1">
            <a:off x="7026275" y="736600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5076825" y="134778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5394325" y="13477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5656263" y="13477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6045200" y="1347788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grpSp>
        <p:nvGrpSpPr>
          <p:cNvPr id="108587" name="Group 43"/>
          <p:cNvGrpSpPr>
            <a:grpSpLocks/>
          </p:cNvGrpSpPr>
          <p:nvPr/>
        </p:nvGrpSpPr>
        <p:grpSpPr bwMode="auto">
          <a:xfrm>
            <a:off x="6357938" y="1262063"/>
            <a:ext cx="592137" cy="669925"/>
            <a:chOff x="4005" y="795"/>
            <a:chExt cx="373" cy="422"/>
          </a:xfrm>
        </p:grpSpPr>
        <p:sp>
          <p:nvSpPr>
            <p:cNvPr id="23575" name="Line 44"/>
            <p:cNvSpPr>
              <a:spLocks noChangeShapeType="1"/>
            </p:cNvSpPr>
            <p:nvPr/>
          </p:nvSpPr>
          <p:spPr bwMode="auto">
            <a:xfrm>
              <a:off x="4032" y="995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Text Box 45"/>
            <p:cNvSpPr txBox="1">
              <a:spLocks noChangeArrowheads="1"/>
            </p:cNvSpPr>
            <p:nvPr/>
          </p:nvSpPr>
          <p:spPr bwMode="auto">
            <a:xfrm>
              <a:off x="4005" y="79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3577" name="Text Box 46"/>
            <p:cNvSpPr txBox="1">
              <a:spLocks noChangeArrowheads="1"/>
            </p:cNvSpPr>
            <p:nvPr/>
          </p:nvSpPr>
          <p:spPr bwMode="auto">
            <a:xfrm>
              <a:off x="4014" y="98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3578" name="Text Box 47"/>
            <p:cNvSpPr txBox="1">
              <a:spLocks noChangeArrowheads="1"/>
            </p:cNvSpPr>
            <p:nvPr/>
          </p:nvSpPr>
          <p:spPr bwMode="auto">
            <a:xfrm>
              <a:off x="4168" y="845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x</a:t>
              </a:r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549" grpId="0"/>
      <p:bldP spid="108561" grpId="0"/>
      <p:bldP spid="108562" grpId="0"/>
      <p:bldP spid="108563" grpId="0"/>
      <p:bldP spid="108564" grpId="0"/>
      <p:bldP spid="108567" grpId="0" animBg="1"/>
      <p:bldP spid="108568" grpId="0"/>
      <p:bldP spid="108569" grpId="0"/>
      <p:bldP spid="108570" grpId="0"/>
      <p:bldP spid="1085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5x + 2y = 24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-3x - 7y = 3	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1187450" y="1808163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-7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∙</a:t>
            </a:r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3429000" y="18081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3644900" y="18081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grpSp>
        <p:nvGrpSpPr>
          <p:cNvPr id="109613" name="Group 45"/>
          <p:cNvGrpSpPr>
            <a:grpSpLocks/>
          </p:cNvGrpSpPr>
          <p:nvPr/>
        </p:nvGrpSpPr>
        <p:grpSpPr bwMode="auto">
          <a:xfrm>
            <a:off x="2051050" y="1614488"/>
            <a:ext cx="1465263" cy="771525"/>
            <a:chOff x="1292" y="1017"/>
            <a:chExt cx="923" cy="486"/>
          </a:xfrm>
        </p:grpSpPr>
        <p:sp>
          <p:nvSpPr>
            <p:cNvPr id="24663" name="Text Box 37"/>
            <p:cNvSpPr txBox="1">
              <a:spLocks noChangeArrowheads="1"/>
            </p:cNvSpPr>
            <p:nvPr/>
          </p:nvSpPr>
          <p:spPr bwMode="auto">
            <a:xfrm>
              <a:off x="1373" y="1144"/>
              <a:ext cx="2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12</a:t>
              </a:r>
            </a:p>
          </p:txBody>
        </p:sp>
        <p:sp>
          <p:nvSpPr>
            <p:cNvPr id="24664" name="Text Box 39"/>
            <p:cNvSpPr txBox="1">
              <a:spLocks noChangeArrowheads="1"/>
            </p:cNvSpPr>
            <p:nvPr/>
          </p:nvSpPr>
          <p:spPr bwMode="auto">
            <a:xfrm>
              <a:off x="1577" y="1144"/>
              <a:ext cx="5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     x</a:t>
              </a:r>
            </a:p>
          </p:txBody>
        </p:sp>
        <p:sp>
          <p:nvSpPr>
            <p:cNvPr id="24665" name="Line 40"/>
            <p:cNvSpPr>
              <a:spLocks noChangeShapeType="1"/>
            </p:cNvSpPr>
            <p:nvPr/>
          </p:nvSpPr>
          <p:spPr bwMode="auto">
            <a:xfrm>
              <a:off x="1763" y="128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66" name="Text Box 41"/>
            <p:cNvSpPr txBox="1">
              <a:spLocks noChangeArrowheads="1"/>
            </p:cNvSpPr>
            <p:nvPr/>
          </p:nvSpPr>
          <p:spPr bwMode="auto">
            <a:xfrm>
              <a:off x="1736" y="108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4667" name="Text Box 42"/>
            <p:cNvSpPr txBox="1">
              <a:spLocks noChangeArrowheads="1"/>
            </p:cNvSpPr>
            <p:nvPr/>
          </p:nvSpPr>
          <p:spPr bwMode="auto">
            <a:xfrm>
              <a:off x="1745" y="127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4668" name="Text Box 43"/>
            <p:cNvSpPr txBox="1">
              <a:spLocks noChangeArrowheads="1"/>
            </p:cNvSpPr>
            <p:nvPr/>
          </p:nvSpPr>
          <p:spPr bwMode="auto">
            <a:xfrm>
              <a:off x="1292" y="1017"/>
              <a:ext cx="92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sz="4400">
                  <a:latin typeface="Agency FB" pitchFamily="34" charset="0"/>
                </a:rPr>
                <a:t>(         )</a:t>
              </a:r>
              <a:endParaRPr lang="hr-HR" altLang="sr-Latn-RS"/>
            </a:p>
          </p:txBody>
        </p:sp>
      </p:grpSp>
      <p:grpSp>
        <p:nvGrpSpPr>
          <p:cNvPr id="24586" name="Group 46"/>
          <p:cNvGrpSpPr>
            <a:grpSpLocks/>
          </p:cNvGrpSpPr>
          <p:nvPr/>
        </p:nvGrpSpPr>
        <p:grpSpPr bwMode="auto">
          <a:xfrm>
            <a:off x="3754438" y="982663"/>
            <a:ext cx="312737" cy="96837"/>
            <a:chOff x="1927" y="648"/>
            <a:chExt cx="242" cy="75"/>
          </a:xfrm>
        </p:grpSpPr>
        <p:sp>
          <p:nvSpPr>
            <p:cNvPr id="24659" name="Line 4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60" name="Line 4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61" name="Line 4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62" name="Line 5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587" name="Text Box 51"/>
          <p:cNvSpPr txBox="1">
            <a:spLocks noChangeArrowheads="1"/>
          </p:cNvSpPr>
          <p:nvPr/>
        </p:nvSpPr>
        <p:spPr bwMode="auto">
          <a:xfrm>
            <a:off x="4892675" y="838200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2y</a:t>
            </a:r>
          </a:p>
        </p:txBody>
      </p:sp>
      <p:sp>
        <p:nvSpPr>
          <p:cNvPr id="24588" name="Text Box 52"/>
          <p:cNvSpPr txBox="1">
            <a:spLocks noChangeArrowheads="1"/>
          </p:cNvSpPr>
          <p:nvPr/>
        </p:nvSpPr>
        <p:spPr bwMode="auto">
          <a:xfrm>
            <a:off x="5364163" y="8382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4589" name="Text Box 53"/>
          <p:cNvSpPr txBox="1">
            <a:spLocks noChangeArrowheads="1"/>
          </p:cNvSpPr>
          <p:nvPr/>
        </p:nvSpPr>
        <p:spPr bwMode="auto">
          <a:xfrm>
            <a:off x="5626100" y="8382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</a:t>
            </a:r>
          </a:p>
        </p:txBody>
      </p:sp>
      <p:sp>
        <p:nvSpPr>
          <p:cNvPr id="24590" name="Text Box 54"/>
          <p:cNvSpPr txBox="1">
            <a:spLocks noChangeArrowheads="1"/>
          </p:cNvSpPr>
          <p:nvPr/>
        </p:nvSpPr>
        <p:spPr bwMode="auto">
          <a:xfrm>
            <a:off x="6034088" y="838200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24591" name="Text Box 55"/>
          <p:cNvSpPr txBox="1">
            <a:spLocks noChangeArrowheads="1"/>
          </p:cNvSpPr>
          <p:nvPr/>
        </p:nvSpPr>
        <p:spPr bwMode="auto">
          <a:xfrm>
            <a:off x="7104063" y="828675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92" name="Line 56"/>
          <p:cNvSpPr>
            <a:spLocks noChangeShapeType="1"/>
          </p:cNvSpPr>
          <p:nvPr/>
        </p:nvSpPr>
        <p:spPr bwMode="auto">
          <a:xfrm flipH="1">
            <a:off x="7026275" y="736600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3" name="Text Box 57"/>
          <p:cNvSpPr txBox="1">
            <a:spLocks noChangeArrowheads="1"/>
          </p:cNvSpPr>
          <p:nvPr/>
        </p:nvSpPr>
        <p:spPr bwMode="auto">
          <a:xfrm>
            <a:off x="5076825" y="134778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24594" name="Text Box 58"/>
          <p:cNvSpPr txBox="1">
            <a:spLocks noChangeArrowheads="1"/>
          </p:cNvSpPr>
          <p:nvPr/>
        </p:nvSpPr>
        <p:spPr bwMode="auto">
          <a:xfrm>
            <a:off x="5394325" y="13477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4595" name="Text Box 59"/>
          <p:cNvSpPr txBox="1">
            <a:spLocks noChangeArrowheads="1"/>
          </p:cNvSpPr>
          <p:nvPr/>
        </p:nvSpPr>
        <p:spPr bwMode="auto">
          <a:xfrm>
            <a:off x="5656263" y="13477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09655" name="Arc 87"/>
          <p:cNvSpPr>
            <a:spLocks/>
          </p:cNvSpPr>
          <p:nvPr/>
        </p:nvSpPr>
        <p:spPr bwMode="auto">
          <a:xfrm>
            <a:off x="1922463" y="2247900"/>
            <a:ext cx="504825" cy="71438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656" name="Arc 88"/>
          <p:cNvSpPr>
            <a:spLocks/>
          </p:cNvSpPr>
          <p:nvPr/>
        </p:nvSpPr>
        <p:spPr bwMode="auto">
          <a:xfrm>
            <a:off x="1908175" y="2333625"/>
            <a:ext cx="1022350" cy="115888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657" name="Text Box 89"/>
          <p:cNvSpPr txBox="1">
            <a:spLocks noChangeArrowheads="1"/>
          </p:cNvSpPr>
          <p:nvPr/>
        </p:nvSpPr>
        <p:spPr bwMode="auto">
          <a:xfrm>
            <a:off x="1187450" y="264318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58" name="Text Box 90"/>
          <p:cNvSpPr txBox="1">
            <a:spLocks noChangeArrowheads="1"/>
          </p:cNvSpPr>
          <p:nvPr/>
        </p:nvSpPr>
        <p:spPr bwMode="auto">
          <a:xfrm>
            <a:off x="1701800" y="2643188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- 84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09681" name="Group 113"/>
          <p:cNvGrpSpPr>
            <a:grpSpLocks/>
          </p:cNvGrpSpPr>
          <p:nvPr/>
        </p:nvGrpSpPr>
        <p:grpSpPr bwMode="auto">
          <a:xfrm>
            <a:off x="2339975" y="2543175"/>
            <a:ext cx="989013" cy="669925"/>
            <a:chOff x="1474" y="1534"/>
            <a:chExt cx="623" cy="422"/>
          </a:xfrm>
        </p:grpSpPr>
        <p:sp>
          <p:nvSpPr>
            <p:cNvPr id="24655" name="Text Box 109"/>
            <p:cNvSpPr txBox="1">
              <a:spLocks noChangeArrowheads="1"/>
            </p:cNvSpPr>
            <p:nvPr/>
          </p:nvSpPr>
          <p:spPr bwMode="auto">
            <a:xfrm>
              <a:off x="1474" y="1592"/>
              <a:ext cx="6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+       x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4656" name="Line 110"/>
            <p:cNvSpPr>
              <a:spLocks noChangeShapeType="1"/>
            </p:cNvSpPr>
            <p:nvPr/>
          </p:nvSpPr>
          <p:spPr bwMode="auto">
            <a:xfrm>
              <a:off x="1672" y="1734"/>
              <a:ext cx="2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57" name="Text Box 111"/>
            <p:cNvSpPr txBox="1">
              <a:spLocks noChangeArrowheads="1"/>
            </p:cNvSpPr>
            <p:nvPr/>
          </p:nvSpPr>
          <p:spPr bwMode="auto">
            <a:xfrm>
              <a:off x="1637" y="1534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35</a:t>
              </a:r>
            </a:p>
          </p:txBody>
        </p:sp>
        <p:sp>
          <p:nvSpPr>
            <p:cNvPr id="24658" name="Text Box 112"/>
            <p:cNvSpPr txBox="1">
              <a:spLocks noChangeArrowheads="1"/>
            </p:cNvSpPr>
            <p:nvPr/>
          </p:nvSpPr>
          <p:spPr bwMode="auto">
            <a:xfrm>
              <a:off x="1690" y="17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109682" name="Text Box 114"/>
          <p:cNvSpPr txBox="1">
            <a:spLocks noChangeArrowheads="1"/>
          </p:cNvSpPr>
          <p:nvPr/>
        </p:nvSpPr>
        <p:spPr bwMode="auto">
          <a:xfrm>
            <a:off x="3295650" y="2649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9683" name="Text Box 115"/>
          <p:cNvSpPr txBox="1">
            <a:spLocks noChangeArrowheads="1"/>
          </p:cNvSpPr>
          <p:nvPr/>
        </p:nvSpPr>
        <p:spPr bwMode="auto">
          <a:xfrm>
            <a:off x="3511550" y="2649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</a:t>
            </a:r>
          </a:p>
        </p:txBody>
      </p:sp>
      <p:sp>
        <p:nvSpPr>
          <p:cNvPr id="109686" name="Text Box 118"/>
          <p:cNvSpPr txBox="1">
            <a:spLocks noChangeArrowheads="1"/>
          </p:cNvSpPr>
          <p:nvPr/>
        </p:nvSpPr>
        <p:spPr bwMode="auto">
          <a:xfrm>
            <a:off x="4164013" y="2667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87" name="Line 119"/>
          <p:cNvSpPr>
            <a:spLocks noChangeShapeType="1"/>
          </p:cNvSpPr>
          <p:nvPr/>
        </p:nvSpPr>
        <p:spPr bwMode="auto">
          <a:xfrm flipH="1">
            <a:off x="4060825" y="25939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688" name="Text Box 120"/>
          <p:cNvSpPr txBox="1">
            <a:spLocks noChangeArrowheads="1"/>
          </p:cNvSpPr>
          <p:nvPr/>
        </p:nvSpPr>
        <p:spPr bwMode="auto">
          <a:xfrm>
            <a:off x="1187450" y="3357563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89" name="Text Box 121"/>
          <p:cNvSpPr txBox="1">
            <a:spLocks noChangeArrowheads="1"/>
          </p:cNvSpPr>
          <p:nvPr/>
        </p:nvSpPr>
        <p:spPr bwMode="auto">
          <a:xfrm>
            <a:off x="1692275" y="3357563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- 168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0" name="Text Box 122"/>
          <p:cNvSpPr txBox="1">
            <a:spLocks noChangeArrowheads="1"/>
          </p:cNvSpPr>
          <p:nvPr/>
        </p:nvSpPr>
        <p:spPr bwMode="auto">
          <a:xfrm>
            <a:off x="2411413" y="3357563"/>
            <a:ext cx="842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+ 35x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1" name="Text Box 123"/>
          <p:cNvSpPr txBox="1">
            <a:spLocks noChangeArrowheads="1"/>
          </p:cNvSpPr>
          <p:nvPr/>
        </p:nvSpPr>
        <p:spPr bwMode="auto">
          <a:xfrm>
            <a:off x="3201988" y="33575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2" name="Text Box 124"/>
          <p:cNvSpPr txBox="1">
            <a:spLocks noChangeArrowheads="1"/>
          </p:cNvSpPr>
          <p:nvPr/>
        </p:nvSpPr>
        <p:spPr bwMode="auto">
          <a:xfrm>
            <a:off x="3562350" y="33575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3" name="Line 125"/>
          <p:cNvSpPr>
            <a:spLocks noChangeShapeType="1"/>
          </p:cNvSpPr>
          <p:nvPr/>
        </p:nvSpPr>
        <p:spPr bwMode="auto">
          <a:xfrm>
            <a:off x="1260475" y="37163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694" name="Line 126"/>
          <p:cNvSpPr>
            <a:spLocks noChangeShapeType="1"/>
          </p:cNvSpPr>
          <p:nvPr/>
        </p:nvSpPr>
        <p:spPr bwMode="auto">
          <a:xfrm>
            <a:off x="2482850" y="3716338"/>
            <a:ext cx="649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695" name="Text Box 127"/>
          <p:cNvSpPr txBox="1">
            <a:spLocks noChangeArrowheads="1"/>
          </p:cNvSpPr>
          <p:nvPr/>
        </p:nvSpPr>
        <p:spPr bwMode="auto">
          <a:xfrm>
            <a:off x="1647825" y="3822700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6" name="Text Box 128"/>
          <p:cNvSpPr txBox="1">
            <a:spLocks noChangeArrowheads="1"/>
          </p:cNvSpPr>
          <p:nvPr/>
        </p:nvSpPr>
        <p:spPr bwMode="auto">
          <a:xfrm>
            <a:off x="2141538" y="3822700"/>
            <a:ext cx="842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+ 35x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7" name="Text Box 129"/>
          <p:cNvSpPr txBox="1">
            <a:spLocks noChangeArrowheads="1"/>
          </p:cNvSpPr>
          <p:nvPr/>
        </p:nvSpPr>
        <p:spPr bwMode="auto">
          <a:xfrm>
            <a:off x="2889250" y="3822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8" name="Text Box 130"/>
          <p:cNvSpPr txBox="1">
            <a:spLocks noChangeArrowheads="1"/>
          </p:cNvSpPr>
          <p:nvPr/>
        </p:nvSpPr>
        <p:spPr bwMode="auto">
          <a:xfrm>
            <a:off x="3133725" y="38227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699" name="Text Box 131"/>
          <p:cNvSpPr txBox="1">
            <a:spLocks noChangeArrowheads="1"/>
          </p:cNvSpPr>
          <p:nvPr/>
        </p:nvSpPr>
        <p:spPr bwMode="auto">
          <a:xfrm>
            <a:off x="3419475" y="3822700"/>
            <a:ext cx="808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+ 168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0" name="Text Box 132"/>
          <p:cNvSpPr txBox="1">
            <a:spLocks noChangeArrowheads="1"/>
          </p:cNvSpPr>
          <p:nvPr/>
        </p:nvSpPr>
        <p:spPr bwMode="auto">
          <a:xfrm>
            <a:off x="2339975" y="4292600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29x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1" name="Text Box 133"/>
          <p:cNvSpPr txBox="1">
            <a:spLocks noChangeArrowheads="1"/>
          </p:cNvSpPr>
          <p:nvPr/>
        </p:nvSpPr>
        <p:spPr bwMode="auto">
          <a:xfrm>
            <a:off x="2895600" y="42926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2" name="Text Box 134"/>
          <p:cNvSpPr txBox="1">
            <a:spLocks noChangeArrowheads="1"/>
          </p:cNvSpPr>
          <p:nvPr/>
        </p:nvSpPr>
        <p:spPr bwMode="auto">
          <a:xfrm>
            <a:off x="3138488" y="429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174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3" name="Text Box 135"/>
          <p:cNvSpPr txBox="1">
            <a:spLocks noChangeArrowheads="1"/>
          </p:cNvSpPr>
          <p:nvPr/>
        </p:nvSpPr>
        <p:spPr bwMode="auto">
          <a:xfrm>
            <a:off x="3930650" y="42926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29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4" name="Text Box 136"/>
          <p:cNvSpPr txBox="1">
            <a:spLocks noChangeArrowheads="1"/>
          </p:cNvSpPr>
          <p:nvPr/>
        </p:nvSpPr>
        <p:spPr bwMode="auto">
          <a:xfrm>
            <a:off x="2605088" y="483235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5" name="Text Box 137"/>
          <p:cNvSpPr txBox="1">
            <a:spLocks noChangeArrowheads="1"/>
          </p:cNvSpPr>
          <p:nvPr/>
        </p:nvSpPr>
        <p:spPr bwMode="auto">
          <a:xfrm>
            <a:off x="3186113" y="48323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9706" name="Rectangle 138"/>
          <p:cNvSpPr>
            <a:spLocks noChangeArrowheads="1"/>
          </p:cNvSpPr>
          <p:nvPr/>
        </p:nvSpPr>
        <p:spPr bwMode="auto">
          <a:xfrm>
            <a:off x="2555875" y="48260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07" name="Line 139"/>
          <p:cNvSpPr>
            <a:spLocks noChangeShapeType="1"/>
          </p:cNvSpPr>
          <p:nvPr/>
        </p:nvSpPr>
        <p:spPr bwMode="auto">
          <a:xfrm flipH="1">
            <a:off x="3852863" y="42195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9708" name="Text Box 140"/>
          <p:cNvSpPr txBox="1">
            <a:spLocks noChangeArrowheads="1"/>
          </p:cNvSpPr>
          <p:nvPr/>
        </p:nvSpPr>
        <p:spPr bwMode="auto">
          <a:xfrm>
            <a:off x="5149850" y="2095500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9709" name="Text Box 141"/>
          <p:cNvSpPr txBox="1">
            <a:spLocks noChangeArrowheads="1"/>
          </p:cNvSpPr>
          <p:nvPr/>
        </p:nvSpPr>
        <p:spPr bwMode="auto">
          <a:xfrm>
            <a:off x="5440363" y="20955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9710" name="Text Box 142"/>
          <p:cNvSpPr txBox="1">
            <a:spLocks noChangeArrowheads="1"/>
          </p:cNvSpPr>
          <p:nvPr/>
        </p:nvSpPr>
        <p:spPr bwMode="auto">
          <a:xfrm>
            <a:off x="5726113" y="20955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09711" name="Text Box 143"/>
          <p:cNvSpPr txBox="1">
            <a:spLocks noChangeArrowheads="1"/>
          </p:cNvSpPr>
          <p:nvPr/>
        </p:nvSpPr>
        <p:spPr bwMode="auto">
          <a:xfrm>
            <a:off x="6083300" y="2095500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109712" name="Text Box 144"/>
          <p:cNvSpPr txBox="1">
            <a:spLocks noChangeArrowheads="1"/>
          </p:cNvSpPr>
          <p:nvPr/>
        </p:nvSpPr>
        <p:spPr bwMode="auto">
          <a:xfrm>
            <a:off x="6608763" y="209232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109713" name="Text Box 145"/>
          <p:cNvSpPr txBox="1">
            <a:spLocks noChangeArrowheads="1"/>
          </p:cNvSpPr>
          <p:nvPr/>
        </p:nvSpPr>
        <p:spPr bwMode="auto">
          <a:xfrm>
            <a:off x="6753225" y="20955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</a:t>
            </a:r>
          </a:p>
        </p:txBody>
      </p:sp>
      <p:grpSp>
        <p:nvGrpSpPr>
          <p:cNvPr id="109726" name="Group 158"/>
          <p:cNvGrpSpPr>
            <a:grpSpLocks/>
          </p:cNvGrpSpPr>
          <p:nvPr/>
        </p:nvGrpSpPr>
        <p:grpSpPr bwMode="auto">
          <a:xfrm>
            <a:off x="6342063" y="1989138"/>
            <a:ext cx="338137" cy="669925"/>
            <a:chOff x="3982" y="1389"/>
            <a:chExt cx="213" cy="422"/>
          </a:xfrm>
        </p:grpSpPr>
        <p:sp>
          <p:nvSpPr>
            <p:cNvPr id="24652" name="Line 149"/>
            <p:cNvSpPr>
              <a:spLocks noChangeShapeType="1"/>
            </p:cNvSpPr>
            <p:nvPr/>
          </p:nvSpPr>
          <p:spPr bwMode="auto">
            <a:xfrm>
              <a:off x="4009" y="1589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53" name="Text Box 150"/>
            <p:cNvSpPr txBox="1">
              <a:spLocks noChangeArrowheads="1"/>
            </p:cNvSpPr>
            <p:nvPr/>
          </p:nvSpPr>
          <p:spPr bwMode="auto">
            <a:xfrm>
              <a:off x="3982" y="138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4654" name="Text Box 151"/>
            <p:cNvSpPr txBox="1">
              <a:spLocks noChangeArrowheads="1"/>
            </p:cNvSpPr>
            <p:nvPr/>
          </p:nvSpPr>
          <p:spPr bwMode="auto">
            <a:xfrm>
              <a:off x="3991" y="15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24634" name="Text Box 152"/>
          <p:cNvSpPr txBox="1">
            <a:spLocks noChangeArrowheads="1"/>
          </p:cNvSpPr>
          <p:nvPr/>
        </p:nvSpPr>
        <p:spPr bwMode="auto">
          <a:xfrm>
            <a:off x="6045200" y="1347788"/>
            <a:ext cx="29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grpSp>
        <p:nvGrpSpPr>
          <p:cNvPr id="24635" name="Group 153"/>
          <p:cNvGrpSpPr>
            <a:grpSpLocks/>
          </p:cNvGrpSpPr>
          <p:nvPr/>
        </p:nvGrpSpPr>
        <p:grpSpPr bwMode="auto">
          <a:xfrm>
            <a:off x="6357938" y="1262063"/>
            <a:ext cx="592137" cy="669925"/>
            <a:chOff x="4005" y="795"/>
            <a:chExt cx="373" cy="422"/>
          </a:xfrm>
        </p:grpSpPr>
        <p:sp>
          <p:nvSpPr>
            <p:cNvPr id="24648" name="Line 154"/>
            <p:cNvSpPr>
              <a:spLocks noChangeShapeType="1"/>
            </p:cNvSpPr>
            <p:nvPr/>
          </p:nvSpPr>
          <p:spPr bwMode="auto">
            <a:xfrm>
              <a:off x="4032" y="995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49" name="Text Box 155"/>
            <p:cNvSpPr txBox="1">
              <a:spLocks noChangeArrowheads="1"/>
            </p:cNvSpPr>
            <p:nvPr/>
          </p:nvSpPr>
          <p:spPr bwMode="auto">
            <a:xfrm>
              <a:off x="4005" y="79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4650" name="Text Box 156"/>
            <p:cNvSpPr txBox="1">
              <a:spLocks noChangeArrowheads="1"/>
            </p:cNvSpPr>
            <p:nvPr/>
          </p:nvSpPr>
          <p:spPr bwMode="auto">
            <a:xfrm>
              <a:off x="4014" y="98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4651" name="Text Box 157"/>
            <p:cNvSpPr txBox="1">
              <a:spLocks noChangeArrowheads="1"/>
            </p:cNvSpPr>
            <p:nvPr/>
          </p:nvSpPr>
          <p:spPr bwMode="auto">
            <a:xfrm>
              <a:off x="4168" y="845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x</a:t>
              </a:r>
            </a:p>
          </p:txBody>
        </p:sp>
      </p:grpSp>
      <p:sp>
        <p:nvSpPr>
          <p:cNvPr id="109727" name="Text Box 159"/>
          <p:cNvSpPr txBox="1">
            <a:spLocks noChangeArrowheads="1"/>
          </p:cNvSpPr>
          <p:nvPr/>
        </p:nvSpPr>
        <p:spPr bwMode="auto">
          <a:xfrm>
            <a:off x="5221288" y="2794000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9728" name="Text Box 160"/>
          <p:cNvSpPr txBox="1">
            <a:spLocks noChangeArrowheads="1"/>
          </p:cNvSpPr>
          <p:nvPr/>
        </p:nvSpPr>
        <p:spPr bwMode="auto">
          <a:xfrm>
            <a:off x="5511800" y="27940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9729" name="Text Box 161"/>
          <p:cNvSpPr txBox="1">
            <a:spLocks noChangeArrowheads="1"/>
          </p:cNvSpPr>
          <p:nvPr/>
        </p:nvSpPr>
        <p:spPr bwMode="auto">
          <a:xfrm>
            <a:off x="5797550" y="27940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09730" name="Text Box 162"/>
          <p:cNvSpPr txBox="1">
            <a:spLocks noChangeArrowheads="1"/>
          </p:cNvSpPr>
          <p:nvPr/>
        </p:nvSpPr>
        <p:spPr bwMode="auto">
          <a:xfrm>
            <a:off x="6154738" y="2794000"/>
            <a:ext cx="290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</a:t>
            </a:r>
          </a:p>
        </p:txBody>
      </p:sp>
      <p:sp>
        <p:nvSpPr>
          <p:cNvPr id="109732" name="Text Box 164"/>
          <p:cNvSpPr txBox="1">
            <a:spLocks noChangeArrowheads="1"/>
          </p:cNvSpPr>
          <p:nvPr/>
        </p:nvSpPr>
        <p:spPr bwMode="auto">
          <a:xfrm>
            <a:off x="6372225" y="27940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15</a:t>
            </a:r>
          </a:p>
        </p:txBody>
      </p:sp>
      <p:sp>
        <p:nvSpPr>
          <p:cNvPr id="109737" name="Text Box 169"/>
          <p:cNvSpPr txBox="1">
            <a:spLocks noChangeArrowheads="1"/>
          </p:cNvSpPr>
          <p:nvPr/>
        </p:nvSpPr>
        <p:spPr bwMode="auto">
          <a:xfrm>
            <a:off x="5219700" y="3429000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09738" name="Text Box 170"/>
          <p:cNvSpPr txBox="1">
            <a:spLocks noChangeArrowheads="1"/>
          </p:cNvSpPr>
          <p:nvPr/>
        </p:nvSpPr>
        <p:spPr bwMode="auto">
          <a:xfrm>
            <a:off x="5510213" y="34290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09739" name="Text Box 171"/>
          <p:cNvSpPr txBox="1">
            <a:spLocks noChangeArrowheads="1"/>
          </p:cNvSpPr>
          <p:nvPr/>
        </p:nvSpPr>
        <p:spPr bwMode="auto">
          <a:xfrm>
            <a:off x="5795963" y="3429000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</a:t>
            </a:r>
          </a:p>
        </p:txBody>
      </p:sp>
      <p:sp>
        <p:nvSpPr>
          <p:cNvPr id="109740" name="Rectangle 172"/>
          <p:cNvSpPr>
            <a:spLocks noChangeArrowheads="1"/>
          </p:cNvSpPr>
          <p:nvPr/>
        </p:nvSpPr>
        <p:spPr bwMode="auto">
          <a:xfrm>
            <a:off x="5176838" y="34290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41" name="Text Box 173"/>
          <p:cNvSpPr txBox="1">
            <a:spLocks noChangeArrowheads="1"/>
          </p:cNvSpPr>
          <p:nvPr/>
        </p:nvSpPr>
        <p:spPr bwMode="auto">
          <a:xfrm>
            <a:off x="4996333" y="4508500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09742" name="Text Box 174"/>
          <p:cNvSpPr txBox="1">
            <a:spLocks noChangeArrowheads="1"/>
          </p:cNvSpPr>
          <p:nvPr/>
        </p:nvSpPr>
        <p:spPr bwMode="auto">
          <a:xfrm>
            <a:off x="6220866" y="4508500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( 6, -3 )</a:t>
            </a:r>
          </a:p>
        </p:txBody>
      </p:sp>
      <p:sp>
        <p:nvSpPr>
          <p:cNvPr id="109743" name="Text Box 175"/>
          <p:cNvSpPr txBox="1">
            <a:spLocks noChangeArrowheads="1"/>
          </p:cNvSpPr>
          <p:nvPr/>
        </p:nvSpPr>
        <p:spPr bwMode="auto">
          <a:xfrm>
            <a:off x="5076056" y="5262563"/>
            <a:ext cx="39934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 megoldást önállóan ellenőrizd.</a:t>
            </a:r>
            <a:endParaRPr lang="hr-HR" altLang="sr-Latn-R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0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0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0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0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1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10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10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10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10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0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10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10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10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10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10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10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10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10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10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10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10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10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10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10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10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10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10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1000"/>
                                        <p:tgtEl>
                                          <p:spTgt spid="10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1000"/>
                                        <p:tgtEl>
                                          <p:spTgt spid="10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1000"/>
                                        <p:tgtEl>
                                          <p:spTgt spid="10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1000"/>
                                        <p:tgtEl>
                                          <p:spTgt spid="10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1000"/>
                                        <p:tgtEl>
                                          <p:spTgt spid="10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1000"/>
                                        <p:tgtEl>
                                          <p:spTgt spid="10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1000"/>
                                        <p:tgtEl>
                                          <p:spTgt spid="1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1000"/>
                                        <p:tgtEl>
                                          <p:spTgt spid="10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1000"/>
                                        <p:tgtEl>
                                          <p:spTgt spid="1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1000"/>
                                        <p:tgtEl>
                                          <p:spTgt spid="10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1000"/>
                                        <p:tgtEl>
                                          <p:spTgt spid="10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1000"/>
                                        <p:tgtEl>
                                          <p:spTgt spid="10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0" dur="1000"/>
                                        <p:tgtEl>
                                          <p:spTgt spid="1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1" grpId="0"/>
      <p:bldP spid="109603" grpId="0"/>
      <p:bldP spid="109604" grpId="0"/>
      <p:bldP spid="109655" grpId="0" animBg="1"/>
      <p:bldP spid="109656" grpId="0" animBg="1"/>
      <p:bldP spid="109657" grpId="0"/>
      <p:bldP spid="109658" grpId="0"/>
      <p:bldP spid="109682" grpId="0"/>
      <p:bldP spid="109683" grpId="0"/>
      <p:bldP spid="109686" grpId="0"/>
      <p:bldP spid="109687" grpId="0" animBg="1"/>
      <p:bldP spid="109688" grpId="0"/>
      <p:bldP spid="109689" grpId="0"/>
      <p:bldP spid="109690" grpId="0"/>
      <p:bldP spid="109691" grpId="0"/>
      <p:bldP spid="109692" grpId="0"/>
      <p:bldP spid="109693" grpId="0" animBg="1"/>
      <p:bldP spid="109694" grpId="0" animBg="1"/>
      <p:bldP spid="109695" grpId="0"/>
      <p:bldP spid="109696" grpId="0"/>
      <p:bldP spid="109697" grpId="0"/>
      <p:bldP spid="109698" grpId="0"/>
      <p:bldP spid="109699" grpId="0"/>
      <p:bldP spid="109700" grpId="0"/>
      <p:bldP spid="109701" grpId="0"/>
      <p:bldP spid="109702" grpId="0"/>
      <p:bldP spid="109703" grpId="0"/>
      <p:bldP spid="109704" grpId="0"/>
      <p:bldP spid="109705" grpId="0"/>
      <p:bldP spid="109706" grpId="0" animBg="1"/>
      <p:bldP spid="109707" grpId="0" animBg="1"/>
      <p:bldP spid="109708" grpId="0"/>
      <p:bldP spid="109709" grpId="0"/>
      <p:bldP spid="109710" grpId="0"/>
      <p:bldP spid="109711" grpId="0"/>
      <p:bldP spid="109712" grpId="0"/>
      <p:bldP spid="109713" grpId="0"/>
      <p:bldP spid="109727" grpId="0"/>
      <p:bldP spid="109728" grpId="0"/>
      <p:bldP spid="109729" grpId="0"/>
      <p:bldP spid="109730" grpId="0"/>
      <p:bldP spid="109732" grpId="0"/>
      <p:bldP spid="109737" grpId="0"/>
      <p:bldP spid="109738" grpId="0"/>
      <p:bldP spid="109739" grpId="0"/>
      <p:bldP spid="109740" grpId="0" animBg="1"/>
      <p:bldP spid="109741" grpId="0"/>
      <p:bldP spid="109742" grpId="0"/>
      <p:bldP spid="1097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7921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hr-HR" altLang="sr-Latn-RS" sz="1800" dirty="0" smtClean="0">
                <a:latin typeface="+mj-lt"/>
              </a:rPr>
              <a:t>Oldd meg az egyenletrendszereket helyettesítési módszerrel!</a:t>
            </a:r>
            <a:endParaRPr lang="hr-HR" altLang="sr-Latn-RS" sz="1800" dirty="0">
              <a:latin typeface="+mj-lt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95288" y="476672"/>
            <a:ext cx="5761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1.)	</a:t>
            </a:r>
            <a:endParaRPr lang="hr-HR" altLang="sr-Latn-RS" sz="1000" dirty="0">
              <a:latin typeface="Comic Sans MS" pitchFamily="66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611188" y="836712"/>
            <a:ext cx="201612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a)	2x + 5y = -18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5x + 5y = -15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b)	  -x - y = 0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- 2y = -10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c)	4x - 5y = 6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4x - 3y = 2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d)	2x + 6y = 3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4x - 3y = 1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e)	-3x + 5y = 84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x - 8y = -28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f)	3x + 2y = -5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- 4y = -8</a:t>
            </a:r>
            <a:endParaRPr lang="hr-HR" altLang="sr-Latn-RS">
              <a:latin typeface="Comic Sans MS" pitchFamily="66" charset="0"/>
            </a:endParaRP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916238" y="836712"/>
            <a:ext cx="2087562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g)	2x + 3y = -69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-x - y = 27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h)	-5x + 7y = 8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-2x + 4y = 2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i)	-3x + 5y = -48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 -x - y = 0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j)	-2x - 3y = 9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4x + 2y = 2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k)	2x + 3y = -3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+ 2y = 13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l)	2x - 3y = 29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6x - 2y = 38</a:t>
            </a:r>
            <a:endParaRPr lang="hr-HR" altLang="sr-Latn-RS">
              <a:latin typeface="Comic Sans MS" pitchFamily="66" charset="0"/>
            </a:endParaRP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843808" y="5877272"/>
            <a:ext cx="2087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m)	 2x - 3y = 3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	</a:t>
            </a:r>
            <a:r>
              <a:rPr lang="hr-HR" altLang="sr-Latn-RS" u="sng" dirty="0">
                <a:latin typeface="Comic Sans MS" pitchFamily="66" charset="0"/>
              </a:rPr>
              <a:t>5x + 7y = -7</a:t>
            </a:r>
            <a:endParaRPr lang="hr-HR" altLang="sr-Latn-R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9157" y="1397794"/>
            <a:ext cx="2581275" cy="4839518"/>
          </a:xfrm>
        </p:spPr>
        <p:txBody>
          <a:bodyPr/>
          <a:lstStyle/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a)	(1, -4)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b)	(-2, 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c)	(-1, -2)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d)	(1/2, 1/3)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e)	(-28, 0)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f)	(-2, 1/2)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g)	(-12, -15)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h)	(-3, -1)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i)	(6, -6)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j)	(3, -5)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k)	(9, -7)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l)	(4, -7)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m)	(0, -1</a:t>
            </a:r>
            <a:r>
              <a:rPr lang="hr-HR" altLang="sr-Latn-RS" sz="2000" dirty="0" smtClean="0">
                <a:latin typeface="Comic Sans MS" pitchFamily="66" charset="0"/>
              </a:rPr>
              <a:t>)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84168" y="908720"/>
            <a:ext cx="201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Megoldások: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  <p:bldP spid="110596" grpId="0"/>
      <p:bldP spid="110599" grpId="0"/>
      <p:bldP spid="110600" grpId="0"/>
      <p:bldP spid="3" grpId="0" build="p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</a:t>
            </a:r>
            <a:r>
              <a:rPr lang="hu-HU" sz="2400">
                <a:effectLst/>
              </a:rPr>
              <a:t>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</a:t>
            </a: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Matematika 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3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19.03.2017.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2017.03.19.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+ 3y = 7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-2x - 5y = 25	</a:t>
            </a:r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4398963" y="8715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5094288" y="871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364163" y="871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4" grpId="0"/>
      <p:bldP spid="61445" grpId="0"/>
      <p:bldP spid="61459" grpId="0"/>
      <p:bldP spid="61460" grpId="0"/>
      <p:bldP spid="61461" grpId="0"/>
      <p:bldP spid="614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+ 3y = 7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-2x - 5y = 25	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6160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398963" y="8715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5094288" y="871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5364163" y="871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6300788" y="871538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H="1">
            <a:off x="6223000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6" grpId="0"/>
      <p:bldP spid="880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+ 3y = 7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-2x - 5y = 25	</a:t>
            </a: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7196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4398963" y="8715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5094288" y="871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5364163" y="871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sp>
        <p:nvSpPr>
          <p:cNvPr id="7179" name="Text Box 20"/>
          <p:cNvSpPr txBox="1">
            <a:spLocks noChangeArrowheads="1"/>
          </p:cNvSpPr>
          <p:nvPr/>
        </p:nvSpPr>
        <p:spPr bwMode="auto">
          <a:xfrm>
            <a:off x="6300788" y="871538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 flipH="1">
            <a:off x="6223000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4525963" y="137636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4814888" y="13763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5121275" y="137636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5494338" y="137636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+ 3y</a:t>
            </a:r>
          </a:p>
        </p:txBody>
      </p:sp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</a:t>
            </a:r>
          </a:p>
        </p:txBody>
      </p:sp>
      <p:sp>
        <p:nvSpPr>
          <p:cNvPr id="89120" name="Text Box 32"/>
          <p:cNvSpPr txBox="1">
            <a:spLocks noChangeArrowheads="1"/>
          </p:cNvSpPr>
          <p:nvPr/>
        </p:nvSpPr>
        <p:spPr bwMode="auto">
          <a:xfrm>
            <a:off x="1516063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89121" name="Text Box 33"/>
          <p:cNvSpPr txBox="1">
            <a:spLocks noChangeArrowheads="1"/>
          </p:cNvSpPr>
          <p:nvPr/>
        </p:nvSpPr>
        <p:spPr bwMode="auto">
          <a:xfrm>
            <a:off x="1619250" y="1628775"/>
            <a:ext cx="119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(-7 + 3y)</a:t>
            </a:r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2700338" y="162877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-5y</a:t>
            </a: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3201988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9124" name="Text Box 36"/>
          <p:cNvSpPr txBox="1">
            <a:spLocks noChangeArrowheads="1"/>
          </p:cNvSpPr>
          <p:nvPr/>
        </p:nvSpPr>
        <p:spPr bwMode="auto">
          <a:xfrm>
            <a:off x="3492500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0" grpId="0"/>
      <p:bldP spid="89111" grpId="0"/>
      <p:bldP spid="89112" grpId="0"/>
      <p:bldP spid="89113" grpId="0"/>
      <p:bldP spid="89119" grpId="0"/>
      <p:bldP spid="89120" grpId="0"/>
      <p:bldP spid="89121" grpId="0"/>
      <p:bldP spid="89122" grpId="0"/>
      <p:bldP spid="89123" grpId="0"/>
      <p:bldP spid="89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+ 3y = 7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-2x - 5y = 25	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8268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9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0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1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4398963" y="8715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5094288" y="871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5364163" y="871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6300788" y="871538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 flipH="1">
            <a:off x="6223000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525963" y="137636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814888" y="13763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5121275" y="137636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5494338" y="137636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+ 3y</a:t>
            </a:r>
          </a:p>
        </p:txBody>
      </p:sp>
      <p:sp>
        <p:nvSpPr>
          <p:cNvPr id="8209" name="Text Box 26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</a:t>
            </a:r>
          </a:p>
        </p:txBody>
      </p:sp>
      <p:sp>
        <p:nvSpPr>
          <p:cNvPr id="8210" name="Text Box 27"/>
          <p:cNvSpPr txBox="1">
            <a:spLocks noChangeArrowheads="1"/>
          </p:cNvSpPr>
          <p:nvPr/>
        </p:nvSpPr>
        <p:spPr bwMode="auto">
          <a:xfrm>
            <a:off x="1516063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8211" name="Text Box 28"/>
          <p:cNvSpPr txBox="1">
            <a:spLocks noChangeArrowheads="1"/>
          </p:cNvSpPr>
          <p:nvPr/>
        </p:nvSpPr>
        <p:spPr bwMode="auto">
          <a:xfrm>
            <a:off x="1619250" y="1628775"/>
            <a:ext cx="119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(-7 + 3y)</a:t>
            </a:r>
          </a:p>
        </p:txBody>
      </p:sp>
      <p:sp>
        <p:nvSpPr>
          <p:cNvPr id="8212" name="Text Box 29"/>
          <p:cNvSpPr txBox="1">
            <a:spLocks noChangeArrowheads="1"/>
          </p:cNvSpPr>
          <p:nvPr/>
        </p:nvSpPr>
        <p:spPr bwMode="auto">
          <a:xfrm>
            <a:off x="2700338" y="162877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-5y</a:t>
            </a:r>
          </a:p>
        </p:txBody>
      </p:sp>
      <p:sp>
        <p:nvSpPr>
          <p:cNvPr id="8213" name="Text Box 30"/>
          <p:cNvSpPr txBox="1">
            <a:spLocks noChangeArrowheads="1"/>
          </p:cNvSpPr>
          <p:nvPr/>
        </p:nvSpPr>
        <p:spPr bwMode="auto">
          <a:xfrm>
            <a:off x="3201988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214" name="Text Box 31"/>
          <p:cNvSpPr txBox="1">
            <a:spLocks noChangeArrowheads="1"/>
          </p:cNvSpPr>
          <p:nvPr/>
        </p:nvSpPr>
        <p:spPr bwMode="auto">
          <a:xfrm>
            <a:off x="3492500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25</a:t>
            </a:r>
          </a:p>
        </p:txBody>
      </p:sp>
      <p:sp>
        <p:nvSpPr>
          <p:cNvPr id="90144" name="Arc 32"/>
          <p:cNvSpPr>
            <a:spLocks/>
          </p:cNvSpPr>
          <p:nvPr/>
        </p:nvSpPr>
        <p:spPr bwMode="auto">
          <a:xfrm>
            <a:off x="1476375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45" name="Arc 33"/>
          <p:cNvSpPr>
            <a:spLocks/>
          </p:cNvSpPr>
          <p:nvPr/>
        </p:nvSpPr>
        <p:spPr bwMode="auto">
          <a:xfrm>
            <a:off x="1462088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1331913" y="22050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1692275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2262188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2890838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3225800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>
            <a:off x="1765300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>
            <a:off x="234156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153" name="Text Box 41"/>
          <p:cNvSpPr txBox="1">
            <a:spLocks noChangeArrowheads="1"/>
          </p:cNvSpPr>
          <p:nvPr/>
        </p:nvSpPr>
        <p:spPr bwMode="auto">
          <a:xfrm>
            <a:off x="1692275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4" name="Text Box 42"/>
          <p:cNvSpPr txBox="1">
            <a:spLocks noChangeArrowheads="1"/>
          </p:cNvSpPr>
          <p:nvPr/>
        </p:nvSpPr>
        <p:spPr bwMode="auto">
          <a:xfrm>
            <a:off x="2262188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844800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6" name="Text Box 44"/>
          <p:cNvSpPr txBox="1">
            <a:spLocks noChangeArrowheads="1"/>
          </p:cNvSpPr>
          <p:nvPr/>
        </p:nvSpPr>
        <p:spPr bwMode="auto">
          <a:xfrm>
            <a:off x="3133725" y="26717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3503613" y="267176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2117725" y="3141663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- 11y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27797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3060700" y="3141663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61" name="Text Box 49"/>
          <p:cNvSpPr txBox="1">
            <a:spLocks noChangeArrowheads="1"/>
          </p:cNvSpPr>
          <p:nvPr/>
        </p:nvSpPr>
        <p:spPr bwMode="auto">
          <a:xfrm>
            <a:off x="3930650" y="3141663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62" name="Text Box 50"/>
          <p:cNvSpPr txBox="1">
            <a:spLocks noChangeArrowheads="1"/>
          </p:cNvSpPr>
          <p:nvPr/>
        </p:nvSpPr>
        <p:spPr bwMode="auto">
          <a:xfrm>
            <a:off x="2533650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63" name="Text Box 51"/>
          <p:cNvSpPr txBox="1">
            <a:spLocks noChangeArrowheads="1"/>
          </p:cNvSpPr>
          <p:nvPr/>
        </p:nvSpPr>
        <p:spPr bwMode="auto">
          <a:xfrm>
            <a:off x="3114675" y="36814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24844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 flipH="1">
            <a:off x="3852863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166" name="Text Box 54"/>
          <p:cNvSpPr txBox="1">
            <a:spLocks noChangeArrowheads="1"/>
          </p:cNvSpPr>
          <p:nvPr/>
        </p:nvSpPr>
        <p:spPr bwMode="auto">
          <a:xfrm>
            <a:off x="4498975" y="1852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90167" name="Text Box 55"/>
          <p:cNvSpPr txBox="1">
            <a:spLocks noChangeArrowheads="1"/>
          </p:cNvSpPr>
          <p:nvPr/>
        </p:nvSpPr>
        <p:spPr bwMode="auto">
          <a:xfrm>
            <a:off x="4789488" y="1852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0168" name="Text Box 56"/>
          <p:cNvSpPr txBox="1">
            <a:spLocks noChangeArrowheads="1"/>
          </p:cNvSpPr>
          <p:nvPr/>
        </p:nvSpPr>
        <p:spPr bwMode="auto">
          <a:xfrm>
            <a:off x="5075238" y="18526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90169" name="Text Box 57"/>
          <p:cNvSpPr txBox="1">
            <a:spLocks noChangeArrowheads="1"/>
          </p:cNvSpPr>
          <p:nvPr/>
        </p:nvSpPr>
        <p:spPr bwMode="auto">
          <a:xfrm>
            <a:off x="5435600" y="1852613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</a:t>
            </a:r>
          </a:p>
        </p:txBody>
      </p:sp>
      <p:sp>
        <p:nvSpPr>
          <p:cNvPr id="90170" name="Text Box 58"/>
          <p:cNvSpPr txBox="1">
            <a:spLocks noChangeArrowheads="1"/>
          </p:cNvSpPr>
          <p:nvPr/>
        </p:nvSpPr>
        <p:spPr bwMode="auto">
          <a:xfrm>
            <a:off x="5867400" y="1849438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6011863" y="1852613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(-1)</a:t>
            </a:r>
          </a:p>
        </p:txBody>
      </p:sp>
      <p:sp>
        <p:nvSpPr>
          <p:cNvPr id="90172" name="Line 60"/>
          <p:cNvSpPr>
            <a:spLocks noChangeShapeType="1"/>
          </p:cNvSpPr>
          <p:nvPr/>
        </p:nvSpPr>
        <p:spPr bwMode="auto">
          <a:xfrm>
            <a:off x="5487988" y="2249488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173" name="Text Box 61"/>
          <p:cNvSpPr txBox="1">
            <a:spLocks noChangeArrowheads="1"/>
          </p:cNvSpPr>
          <p:nvPr/>
        </p:nvSpPr>
        <p:spPr bwMode="auto">
          <a:xfrm>
            <a:off x="4716463" y="2284413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0174" name="Text Box 62"/>
          <p:cNvSpPr txBox="1">
            <a:spLocks noChangeArrowheads="1"/>
          </p:cNvSpPr>
          <p:nvPr/>
        </p:nvSpPr>
        <p:spPr bwMode="auto">
          <a:xfrm>
            <a:off x="5221288" y="22844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90175" name="Text Box 63"/>
          <p:cNvSpPr txBox="1">
            <a:spLocks noChangeArrowheads="1"/>
          </p:cNvSpPr>
          <p:nvPr/>
        </p:nvSpPr>
        <p:spPr bwMode="auto">
          <a:xfrm>
            <a:off x="5581650" y="228441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</a:t>
            </a:r>
          </a:p>
        </p:txBody>
      </p:sp>
      <p:sp>
        <p:nvSpPr>
          <p:cNvPr id="90176" name="Text Box 64"/>
          <p:cNvSpPr txBox="1">
            <a:spLocks noChangeArrowheads="1"/>
          </p:cNvSpPr>
          <p:nvPr/>
        </p:nvSpPr>
        <p:spPr bwMode="auto">
          <a:xfrm>
            <a:off x="4932363" y="2787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0177" name="Text Box 65"/>
          <p:cNvSpPr txBox="1">
            <a:spLocks noChangeArrowheads="1"/>
          </p:cNvSpPr>
          <p:nvPr/>
        </p:nvSpPr>
        <p:spPr bwMode="auto">
          <a:xfrm>
            <a:off x="5437188" y="2787650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90178" name="Rectangle 66"/>
          <p:cNvSpPr>
            <a:spLocks noChangeArrowheads="1"/>
          </p:cNvSpPr>
          <p:nvPr/>
        </p:nvSpPr>
        <p:spPr bwMode="auto">
          <a:xfrm>
            <a:off x="4860925" y="2781300"/>
            <a:ext cx="12239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79" name="Text Box 67"/>
          <p:cNvSpPr txBox="1">
            <a:spLocks noChangeArrowheads="1"/>
          </p:cNvSpPr>
          <p:nvPr/>
        </p:nvSpPr>
        <p:spPr bwMode="auto">
          <a:xfrm>
            <a:off x="4692650" y="3536950"/>
            <a:ext cx="22702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5940425" y="3536950"/>
            <a:ext cx="126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-10, -1 )</a:t>
            </a:r>
          </a:p>
        </p:txBody>
      </p:sp>
      <p:sp>
        <p:nvSpPr>
          <p:cNvPr id="90186" name="Text Box 74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87" name="Oval 75"/>
          <p:cNvSpPr>
            <a:spLocks noChangeArrowheads="1"/>
          </p:cNvSpPr>
          <p:nvPr/>
        </p:nvSpPr>
        <p:spPr bwMode="auto">
          <a:xfrm>
            <a:off x="1144588" y="879475"/>
            <a:ext cx="11953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88" name="Oval 76"/>
          <p:cNvSpPr>
            <a:spLocks noChangeArrowheads="1"/>
          </p:cNvSpPr>
          <p:nvPr/>
        </p:nvSpPr>
        <p:spPr bwMode="auto">
          <a:xfrm>
            <a:off x="4932363" y="2781300"/>
            <a:ext cx="115252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89" name="Text Box 77"/>
          <p:cNvSpPr txBox="1">
            <a:spLocks noChangeArrowheads="1"/>
          </p:cNvSpPr>
          <p:nvPr/>
        </p:nvSpPr>
        <p:spPr bwMode="auto">
          <a:xfrm>
            <a:off x="3205163" y="4797425"/>
            <a:ext cx="219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(-10) + 3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94" name="Oval 82"/>
          <p:cNvSpPr>
            <a:spLocks noChangeArrowheads="1"/>
          </p:cNvSpPr>
          <p:nvPr/>
        </p:nvSpPr>
        <p:spPr bwMode="auto">
          <a:xfrm>
            <a:off x="2555875" y="3716338"/>
            <a:ext cx="10080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97" name="Line 85"/>
          <p:cNvSpPr>
            <a:spLocks noChangeShapeType="1"/>
          </p:cNvSpPr>
          <p:nvPr/>
        </p:nvSpPr>
        <p:spPr bwMode="auto">
          <a:xfrm>
            <a:off x="4097338" y="51847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198" name="Text Box 86"/>
          <p:cNvSpPr txBox="1">
            <a:spLocks noChangeArrowheads="1"/>
          </p:cNvSpPr>
          <p:nvPr/>
        </p:nvSpPr>
        <p:spPr bwMode="auto">
          <a:xfrm>
            <a:off x="5313363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199" name="Text Box 87"/>
          <p:cNvSpPr txBox="1">
            <a:spLocks noChangeArrowheads="1"/>
          </p:cNvSpPr>
          <p:nvPr/>
        </p:nvSpPr>
        <p:spPr bwMode="auto">
          <a:xfrm>
            <a:off x="5649913" y="47974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200" name="Text Box 88"/>
          <p:cNvSpPr txBox="1">
            <a:spLocks noChangeArrowheads="1"/>
          </p:cNvSpPr>
          <p:nvPr/>
        </p:nvSpPr>
        <p:spPr bwMode="auto">
          <a:xfrm>
            <a:off x="6100763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201" name="Text Box 89"/>
          <p:cNvSpPr txBox="1">
            <a:spLocks noChangeArrowheads="1"/>
          </p:cNvSpPr>
          <p:nvPr/>
        </p:nvSpPr>
        <p:spPr bwMode="auto">
          <a:xfrm>
            <a:off x="6388100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7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0202" name="Oval 90"/>
          <p:cNvSpPr>
            <a:spLocks noChangeArrowheads="1"/>
          </p:cNvSpPr>
          <p:nvPr/>
        </p:nvSpPr>
        <p:spPr bwMode="auto">
          <a:xfrm>
            <a:off x="2268538" y="865188"/>
            <a:ext cx="3571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203" name="Oval 91"/>
          <p:cNvSpPr>
            <a:spLocks noChangeArrowheads="1"/>
          </p:cNvSpPr>
          <p:nvPr/>
        </p:nvSpPr>
        <p:spPr bwMode="auto">
          <a:xfrm>
            <a:off x="6345238" y="4797425"/>
            <a:ext cx="4587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207" name="Line 95"/>
          <p:cNvSpPr>
            <a:spLocks noChangeShapeType="1"/>
          </p:cNvSpPr>
          <p:nvPr/>
        </p:nvSpPr>
        <p:spPr bwMode="auto">
          <a:xfrm>
            <a:off x="3333750" y="5186363"/>
            <a:ext cx="661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9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9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9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9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1000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10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9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9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1000"/>
                                        <p:tgtEl>
                                          <p:spTgt spid="9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9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0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0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1000"/>
                                        <p:tgtEl>
                                          <p:spTgt spid="9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9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9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90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9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9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1000"/>
                                        <p:tgtEl>
                                          <p:spTgt spid="9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8" dur="1000"/>
                                        <p:tgtEl>
                                          <p:spTgt spid="9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1000"/>
                                        <p:tgtEl>
                                          <p:spTgt spid="9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1000"/>
                                        <p:tgtEl>
                                          <p:spTgt spid="9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9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9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9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6" dur="500"/>
                                        <p:tgtEl>
                                          <p:spTgt spid="9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9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4" grpId="0" animBg="1"/>
      <p:bldP spid="90145" grpId="0" animBg="1"/>
      <p:bldP spid="90146" grpId="0"/>
      <p:bldP spid="90147" grpId="0"/>
      <p:bldP spid="90148" grpId="0"/>
      <p:bldP spid="90149" grpId="0"/>
      <p:bldP spid="90150" grpId="0"/>
      <p:bldP spid="90151" grpId="0" animBg="1"/>
      <p:bldP spid="90152" grpId="0" animBg="1"/>
      <p:bldP spid="90153" grpId="0"/>
      <p:bldP spid="90154" grpId="0"/>
      <p:bldP spid="90155" grpId="0"/>
      <p:bldP spid="90156" grpId="0"/>
      <p:bldP spid="90157" grpId="0"/>
      <p:bldP spid="90158" grpId="0"/>
      <p:bldP spid="90159" grpId="0"/>
      <p:bldP spid="90160" grpId="0"/>
      <p:bldP spid="90161" grpId="0"/>
      <p:bldP spid="90162" grpId="0"/>
      <p:bldP spid="90163" grpId="0"/>
      <p:bldP spid="90164" grpId="0" animBg="1"/>
      <p:bldP spid="90165" grpId="0" animBg="1"/>
      <p:bldP spid="90166" grpId="0"/>
      <p:bldP spid="90167" grpId="0"/>
      <p:bldP spid="90168" grpId="0"/>
      <p:bldP spid="90169" grpId="0"/>
      <p:bldP spid="90170" grpId="0"/>
      <p:bldP spid="90171" grpId="0"/>
      <p:bldP spid="90172" grpId="0" animBg="1"/>
      <p:bldP spid="90173" grpId="0"/>
      <p:bldP spid="90174" grpId="0"/>
      <p:bldP spid="90175" grpId="0"/>
      <p:bldP spid="90176" grpId="0"/>
      <p:bldP spid="90177" grpId="0"/>
      <p:bldP spid="90178" grpId="0" animBg="1"/>
      <p:bldP spid="90179" grpId="0"/>
      <p:bldP spid="90180" grpId="0"/>
      <p:bldP spid="90186" grpId="0"/>
      <p:bldP spid="90187" grpId="0" animBg="1"/>
      <p:bldP spid="90187" grpId="1" animBg="1"/>
      <p:bldP spid="90188" grpId="0" animBg="1"/>
      <p:bldP spid="90188" grpId="1" animBg="1"/>
      <p:bldP spid="90189" grpId="0"/>
      <p:bldP spid="90194" grpId="0" animBg="1"/>
      <p:bldP spid="90194" grpId="1" animBg="1"/>
      <p:bldP spid="90197" grpId="0" animBg="1"/>
      <p:bldP spid="90198" grpId="0"/>
      <p:bldP spid="90199" grpId="0"/>
      <p:bldP spid="90200" grpId="0"/>
      <p:bldP spid="90201" grpId="0"/>
      <p:bldP spid="90202" grpId="0" animBg="1"/>
      <p:bldP spid="90202" grpId="1" animBg="1"/>
      <p:bldP spid="90203" grpId="0" animBg="1"/>
      <p:bldP spid="90203" grpId="1" animBg="1"/>
      <p:bldP spid="902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 + 3y = 7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-2x - 5y = 25	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9298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9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4398963" y="871538"/>
            <a:ext cx="439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-x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5094288" y="8715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5364163" y="8715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- 3y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6300788" y="871538"/>
            <a:ext cx="74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(-1)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6223000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4525963" y="137636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4814888" y="13763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5121275" y="137636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5494338" y="137636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+ 3y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1187450" y="162877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1516063" y="16256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1619250" y="1628775"/>
            <a:ext cx="119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(-7 + 3y)</a:t>
            </a:r>
          </a:p>
        </p:txBody>
      </p:sp>
      <p:sp>
        <p:nvSpPr>
          <p:cNvPr id="9236" name="Text Box 24"/>
          <p:cNvSpPr txBox="1">
            <a:spLocks noChangeArrowheads="1"/>
          </p:cNvSpPr>
          <p:nvPr/>
        </p:nvSpPr>
        <p:spPr bwMode="auto">
          <a:xfrm>
            <a:off x="2700338" y="162877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-5y</a:t>
            </a:r>
          </a:p>
        </p:txBody>
      </p:sp>
      <p:sp>
        <p:nvSpPr>
          <p:cNvPr id="9237" name="Text Box 25"/>
          <p:cNvSpPr txBox="1">
            <a:spLocks noChangeArrowheads="1"/>
          </p:cNvSpPr>
          <p:nvPr/>
        </p:nvSpPr>
        <p:spPr bwMode="auto">
          <a:xfrm>
            <a:off x="3201988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238" name="Text Box 26"/>
          <p:cNvSpPr txBox="1">
            <a:spLocks noChangeArrowheads="1"/>
          </p:cNvSpPr>
          <p:nvPr/>
        </p:nvSpPr>
        <p:spPr bwMode="auto">
          <a:xfrm>
            <a:off x="3492500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25</a:t>
            </a:r>
          </a:p>
        </p:txBody>
      </p:sp>
      <p:sp>
        <p:nvSpPr>
          <p:cNvPr id="9239" name="Arc 27"/>
          <p:cNvSpPr>
            <a:spLocks/>
          </p:cNvSpPr>
          <p:nvPr/>
        </p:nvSpPr>
        <p:spPr bwMode="auto">
          <a:xfrm>
            <a:off x="1476375" y="1989138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0" name="Arc 28"/>
          <p:cNvSpPr>
            <a:spLocks/>
          </p:cNvSpPr>
          <p:nvPr/>
        </p:nvSpPr>
        <p:spPr bwMode="auto">
          <a:xfrm>
            <a:off x="1462088" y="2017713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1" name="Text Box 29"/>
          <p:cNvSpPr txBox="1">
            <a:spLocks noChangeArrowheads="1"/>
          </p:cNvSpPr>
          <p:nvPr/>
        </p:nvSpPr>
        <p:spPr bwMode="auto">
          <a:xfrm>
            <a:off x="1331913" y="22050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2" name="Text Box 30"/>
          <p:cNvSpPr txBox="1">
            <a:spLocks noChangeArrowheads="1"/>
          </p:cNvSpPr>
          <p:nvPr/>
        </p:nvSpPr>
        <p:spPr bwMode="auto">
          <a:xfrm>
            <a:off x="1692275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3" name="Text Box 31"/>
          <p:cNvSpPr txBox="1">
            <a:spLocks noChangeArrowheads="1"/>
          </p:cNvSpPr>
          <p:nvPr/>
        </p:nvSpPr>
        <p:spPr bwMode="auto">
          <a:xfrm>
            <a:off x="2262188" y="22050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4" name="Text Box 32"/>
          <p:cNvSpPr txBox="1">
            <a:spLocks noChangeArrowheads="1"/>
          </p:cNvSpPr>
          <p:nvPr/>
        </p:nvSpPr>
        <p:spPr bwMode="auto">
          <a:xfrm>
            <a:off x="2890838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5" name="Text Box 33"/>
          <p:cNvSpPr txBox="1">
            <a:spLocks noChangeArrowheads="1"/>
          </p:cNvSpPr>
          <p:nvPr/>
        </p:nvSpPr>
        <p:spPr bwMode="auto">
          <a:xfrm>
            <a:off x="3225800" y="22050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6" name="Line 34"/>
          <p:cNvSpPr>
            <a:spLocks noChangeShapeType="1"/>
          </p:cNvSpPr>
          <p:nvPr/>
        </p:nvSpPr>
        <p:spPr bwMode="auto">
          <a:xfrm>
            <a:off x="1765300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Line 35"/>
          <p:cNvSpPr>
            <a:spLocks noChangeShapeType="1"/>
          </p:cNvSpPr>
          <p:nvPr/>
        </p:nvSpPr>
        <p:spPr bwMode="auto">
          <a:xfrm>
            <a:off x="2341563" y="25654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Text Box 36"/>
          <p:cNvSpPr txBox="1">
            <a:spLocks noChangeArrowheads="1"/>
          </p:cNvSpPr>
          <p:nvPr/>
        </p:nvSpPr>
        <p:spPr bwMode="auto">
          <a:xfrm>
            <a:off x="1692275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- 6y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49" name="Text Box 37"/>
          <p:cNvSpPr txBox="1">
            <a:spLocks noChangeArrowheads="1"/>
          </p:cNvSpPr>
          <p:nvPr/>
        </p:nvSpPr>
        <p:spPr bwMode="auto">
          <a:xfrm>
            <a:off x="2262188" y="2671763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0" name="Text Box 38"/>
          <p:cNvSpPr txBox="1">
            <a:spLocks noChangeArrowheads="1"/>
          </p:cNvSpPr>
          <p:nvPr/>
        </p:nvSpPr>
        <p:spPr bwMode="auto">
          <a:xfrm>
            <a:off x="2844800" y="26717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1" name="Text Box 39"/>
          <p:cNvSpPr txBox="1">
            <a:spLocks noChangeArrowheads="1"/>
          </p:cNvSpPr>
          <p:nvPr/>
        </p:nvSpPr>
        <p:spPr bwMode="auto">
          <a:xfrm>
            <a:off x="3133725" y="26717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2" name="Text Box 40"/>
          <p:cNvSpPr txBox="1">
            <a:spLocks noChangeArrowheads="1"/>
          </p:cNvSpPr>
          <p:nvPr/>
        </p:nvSpPr>
        <p:spPr bwMode="auto">
          <a:xfrm>
            <a:off x="3503613" y="267176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3" name="Text Box 41"/>
          <p:cNvSpPr txBox="1">
            <a:spLocks noChangeArrowheads="1"/>
          </p:cNvSpPr>
          <p:nvPr/>
        </p:nvSpPr>
        <p:spPr bwMode="auto">
          <a:xfrm>
            <a:off x="2117725" y="3141663"/>
            <a:ext cx="72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- 11y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4" name="Text Box 42"/>
          <p:cNvSpPr txBox="1">
            <a:spLocks noChangeArrowheads="1"/>
          </p:cNvSpPr>
          <p:nvPr/>
        </p:nvSpPr>
        <p:spPr bwMode="auto">
          <a:xfrm>
            <a:off x="27797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5" name="Text Box 43"/>
          <p:cNvSpPr txBox="1">
            <a:spLocks noChangeArrowheads="1"/>
          </p:cNvSpPr>
          <p:nvPr/>
        </p:nvSpPr>
        <p:spPr bwMode="auto">
          <a:xfrm>
            <a:off x="3060700" y="3141663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6" name="Text Box 44"/>
          <p:cNvSpPr txBox="1">
            <a:spLocks noChangeArrowheads="1"/>
          </p:cNvSpPr>
          <p:nvPr/>
        </p:nvSpPr>
        <p:spPr bwMode="auto">
          <a:xfrm>
            <a:off x="3930650" y="3141663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7" name="Text Box 45"/>
          <p:cNvSpPr txBox="1">
            <a:spLocks noChangeArrowheads="1"/>
          </p:cNvSpPr>
          <p:nvPr/>
        </p:nvSpPr>
        <p:spPr bwMode="auto">
          <a:xfrm>
            <a:off x="2533650" y="36814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8" name="Text Box 46"/>
          <p:cNvSpPr txBox="1">
            <a:spLocks noChangeArrowheads="1"/>
          </p:cNvSpPr>
          <p:nvPr/>
        </p:nvSpPr>
        <p:spPr bwMode="auto">
          <a:xfrm>
            <a:off x="3114675" y="3681413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9" name="Rectangle 47"/>
          <p:cNvSpPr>
            <a:spLocks noChangeArrowheads="1"/>
          </p:cNvSpPr>
          <p:nvPr/>
        </p:nvSpPr>
        <p:spPr bwMode="auto">
          <a:xfrm>
            <a:off x="2484438" y="36750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0" name="Line 48"/>
          <p:cNvSpPr>
            <a:spLocks noChangeShapeType="1"/>
          </p:cNvSpPr>
          <p:nvPr/>
        </p:nvSpPr>
        <p:spPr bwMode="auto">
          <a:xfrm flipH="1">
            <a:off x="3852863" y="30686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1" name="Text Box 49"/>
          <p:cNvSpPr txBox="1">
            <a:spLocks noChangeArrowheads="1"/>
          </p:cNvSpPr>
          <p:nvPr/>
        </p:nvSpPr>
        <p:spPr bwMode="auto">
          <a:xfrm>
            <a:off x="4498975" y="18526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</a:t>
            </a:r>
          </a:p>
        </p:txBody>
      </p:sp>
      <p:sp>
        <p:nvSpPr>
          <p:cNvPr id="9262" name="Text Box 50"/>
          <p:cNvSpPr txBox="1">
            <a:spLocks noChangeArrowheads="1"/>
          </p:cNvSpPr>
          <p:nvPr/>
        </p:nvSpPr>
        <p:spPr bwMode="auto">
          <a:xfrm>
            <a:off x="4789488" y="18526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263" name="Text Box 51"/>
          <p:cNvSpPr txBox="1">
            <a:spLocks noChangeArrowheads="1"/>
          </p:cNvSpPr>
          <p:nvPr/>
        </p:nvSpPr>
        <p:spPr bwMode="auto">
          <a:xfrm>
            <a:off x="5075238" y="18526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9264" name="Text Box 52"/>
          <p:cNvSpPr txBox="1">
            <a:spLocks noChangeArrowheads="1"/>
          </p:cNvSpPr>
          <p:nvPr/>
        </p:nvSpPr>
        <p:spPr bwMode="auto">
          <a:xfrm>
            <a:off x="5435600" y="1852613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+ 3</a:t>
            </a:r>
          </a:p>
        </p:txBody>
      </p:sp>
      <p:sp>
        <p:nvSpPr>
          <p:cNvPr id="9265" name="Text Box 53"/>
          <p:cNvSpPr txBox="1">
            <a:spLocks noChangeArrowheads="1"/>
          </p:cNvSpPr>
          <p:nvPr/>
        </p:nvSpPr>
        <p:spPr bwMode="auto">
          <a:xfrm>
            <a:off x="5867400" y="1849438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266" name="Text Box 54"/>
          <p:cNvSpPr txBox="1">
            <a:spLocks noChangeArrowheads="1"/>
          </p:cNvSpPr>
          <p:nvPr/>
        </p:nvSpPr>
        <p:spPr bwMode="auto">
          <a:xfrm>
            <a:off x="6011863" y="1852613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(-1)</a:t>
            </a:r>
          </a:p>
        </p:txBody>
      </p:sp>
      <p:sp>
        <p:nvSpPr>
          <p:cNvPr id="9267" name="Line 55"/>
          <p:cNvSpPr>
            <a:spLocks noChangeShapeType="1"/>
          </p:cNvSpPr>
          <p:nvPr/>
        </p:nvSpPr>
        <p:spPr bwMode="auto">
          <a:xfrm>
            <a:off x="5487988" y="2249488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8" name="Text Box 56"/>
          <p:cNvSpPr txBox="1">
            <a:spLocks noChangeArrowheads="1"/>
          </p:cNvSpPr>
          <p:nvPr/>
        </p:nvSpPr>
        <p:spPr bwMode="auto">
          <a:xfrm>
            <a:off x="4716463" y="2284413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269" name="Text Box 57"/>
          <p:cNvSpPr txBox="1">
            <a:spLocks noChangeArrowheads="1"/>
          </p:cNvSpPr>
          <p:nvPr/>
        </p:nvSpPr>
        <p:spPr bwMode="auto">
          <a:xfrm>
            <a:off x="5221288" y="22844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</a:t>
            </a:r>
          </a:p>
        </p:txBody>
      </p:sp>
      <p:sp>
        <p:nvSpPr>
          <p:cNvPr id="9270" name="Text Box 58"/>
          <p:cNvSpPr txBox="1">
            <a:spLocks noChangeArrowheads="1"/>
          </p:cNvSpPr>
          <p:nvPr/>
        </p:nvSpPr>
        <p:spPr bwMode="auto">
          <a:xfrm>
            <a:off x="5581650" y="2284413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- 3</a:t>
            </a:r>
          </a:p>
        </p:txBody>
      </p:sp>
      <p:sp>
        <p:nvSpPr>
          <p:cNvPr id="9271" name="Text Box 59"/>
          <p:cNvSpPr txBox="1">
            <a:spLocks noChangeArrowheads="1"/>
          </p:cNvSpPr>
          <p:nvPr/>
        </p:nvSpPr>
        <p:spPr bwMode="auto">
          <a:xfrm>
            <a:off x="4932363" y="2787650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sp>
        <p:nvSpPr>
          <p:cNvPr id="9272" name="Text Box 60"/>
          <p:cNvSpPr txBox="1">
            <a:spLocks noChangeArrowheads="1"/>
          </p:cNvSpPr>
          <p:nvPr/>
        </p:nvSpPr>
        <p:spPr bwMode="auto">
          <a:xfrm>
            <a:off x="5437188" y="2787650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9273" name="Rectangle 61"/>
          <p:cNvSpPr>
            <a:spLocks noChangeArrowheads="1"/>
          </p:cNvSpPr>
          <p:nvPr/>
        </p:nvSpPr>
        <p:spPr bwMode="auto">
          <a:xfrm>
            <a:off x="4860925" y="2781300"/>
            <a:ext cx="12239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6" name="Text Box 64"/>
          <p:cNvSpPr txBox="1">
            <a:spLocks noChangeArrowheads="1"/>
          </p:cNvSpPr>
          <p:nvPr/>
        </p:nvSpPr>
        <p:spPr bwMode="auto">
          <a:xfrm>
            <a:off x="3132138" y="4292600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77" name="Text Box 67"/>
          <p:cNvSpPr txBox="1">
            <a:spLocks noChangeArrowheads="1"/>
          </p:cNvSpPr>
          <p:nvPr/>
        </p:nvSpPr>
        <p:spPr bwMode="auto">
          <a:xfrm>
            <a:off x="3205163" y="4797425"/>
            <a:ext cx="2190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(-10) + 3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78" name="Line 69"/>
          <p:cNvSpPr>
            <a:spLocks noChangeShapeType="1"/>
          </p:cNvSpPr>
          <p:nvPr/>
        </p:nvSpPr>
        <p:spPr bwMode="auto">
          <a:xfrm>
            <a:off x="4097338" y="51847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9" name="Text Box 70"/>
          <p:cNvSpPr txBox="1">
            <a:spLocks noChangeArrowheads="1"/>
          </p:cNvSpPr>
          <p:nvPr/>
        </p:nvSpPr>
        <p:spPr bwMode="auto">
          <a:xfrm>
            <a:off x="5313363" y="4797425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80" name="Text Box 71"/>
          <p:cNvSpPr txBox="1">
            <a:spLocks noChangeArrowheads="1"/>
          </p:cNvSpPr>
          <p:nvPr/>
        </p:nvSpPr>
        <p:spPr bwMode="auto">
          <a:xfrm>
            <a:off x="5649913" y="47974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81" name="Text Box 72"/>
          <p:cNvSpPr txBox="1">
            <a:spLocks noChangeArrowheads="1"/>
          </p:cNvSpPr>
          <p:nvPr/>
        </p:nvSpPr>
        <p:spPr bwMode="auto">
          <a:xfrm>
            <a:off x="6100763" y="479742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82" name="Text Box 73"/>
          <p:cNvSpPr txBox="1">
            <a:spLocks noChangeArrowheads="1"/>
          </p:cNvSpPr>
          <p:nvPr/>
        </p:nvSpPr>
        <p:spPr bwMode="auto">
          <a:xfrm>
            <a:off x="6388100" y="4797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7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83" name="Line 79"/>
          <p:cNvSpPr>
            <a:spLocks noChangeShapeType="1"/>
          </p:cNvSpPr>
          <p:nvPr/>
        </p:nvSpPr>
        <p:spPr bwMode="auto">
          <a:xfrm>
            <a:off x="3333750" y="5186363"/>
            <a:ext cx="661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217" name="Oval 81"/>
          <p:cNvSpPr>
            <a:spLocks noChangeArrowheads="1"/>
          </p:cNvSpPr>
          <p:nvPr/>
        </p:nvSpPr>
        <p:spPr bwMode="auto">
          <a:xfrm>
            <a:off x="1144588" y="1196975"/>
            <a:ext cx="1339850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218" name="Oval 82"/>
          <p:cNvSpPr>
            <a:spLocks noChangeArrowheads="1"/>
          </p:cNvSpPr>
          <p:nvPr/>
        </p:nvSpPr>
        <p:spPr bwMode="auto">
          <a:xfrm>
            <a:off x="4932363" y="2781300"/>
            <a:ext cx="115252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219" name="Text Box 83"/>
          <p:cNvSpPr txBox="1">
            <a:spLocks noChangeArrowheads="1"/>
          </p:cNvSpPr>
          <p:nvPr/>
        </p:nvSpPr>
        <p:spPr bwMode="auto">
          <a:xfrm>
            <a:off x="3205163" y="5302250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(-10) - 5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220" name="Oval 84"/>
          <p:cNvSpPr>
            <a:spLocks noChangeArrowheads="1"/>
          </p:cNvSpPr>
          <p:nvPr/>
        </p:nvSpPr>
        <p:spPr bwMode="auto">
          <a:xfrm>
            <a:off x="2555875" y="3716338"/>
            <a:ext cx="10080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221" name="Line 85"/>
          <p:cNvSpPr>
            <a:spLocks noChangeShapeType="1"/>
          </p:cNvSpPr>
          <p:nvPr/>
        </p:nvSpPr>
        <p:spPr bwMode="auto">
          <a:xfrm>
            <a:off x="4427538" y="5689600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222" name="Text Box 86"/>
          <p:cNvSpPr txBox="1">
            <a:spLocks noChangeArrowheads="1"/>
          </p:cNvSpPr>
          <p:nvPr/>
        </p:nvSpPr>
        <p:spPr bwMode="auto">
          <a:xfrm>
            <a:off x="5651500" y="53022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223" name="Text Box 87"/>
          <p:cNvSpPr txBox="1">
            <a:spLocks noChangeArrowheads="1"/>
          </p:cNvSpPr>
          <p:nvPr/>
        </p:nvSpPr>
        <p:spPr bwMode="auto">
          <a:xfrm>
            <a:off x="6065838" y="5302250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224" name="Text Box 88"/>
          <p:cNvSpPr txBox="1">
            <a:spLocks noChangeArrowheads="1"/>
          </p:cNvSpPr>
          <p:nvPr/>
        </p:nvSpPr>
        <p:spPr bwMode="auto">
          <a:xfrm>
            <a:off x="6516688" y="53022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225" name="Text Box 89"/>
          <p:cNvSpPr txBox="1">
            <a:spLocks noChangeArrowheads="1"/>
          </p:cNvSpPr>
          <p:nvPr/>
        </p:nvSpPr>
        <p:spPr bwMode="auto">
          <a:xfrm>
            <a:off x="6804025" y="53022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226" name="Oval 90"/>
          <p:cNvSpPr>
            <a:spLocks noChangeArrowheads="1"/>
          </p:cNvSpPr>
          <p:nvPr/>
        </p:nvSpPr>
        <p:spPr bwMode="auto">
          <a:xfrm>
            <a:off x="2455863" y="1125538"/>
            <a:ext cx="46037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227" name="Oval 91"/>
          <p:cNvSpPr>
            <a:spLocks noChangeArrowheads="1"/>
          </p:cNvSpPr>
          <p:nvPr/>
        </p:nvSpPr>
        <p:spPr bwMode="auto">
          <a:xfrm>
            <a:off x="6805613" y="5272088"/>
            <a:ext cx="503237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228" name="Line 92"/>
          <p:cNvSpPr>
            <a:spLocks noChangeShapeType="1"/>
          </p:cNvSpPr>
          <p:nvPr/>
        </p:nvSpPr>
        <p:spPr bwMode="auto">
          <a:xfrm>
            <a:off x="3305175" y="5691188"/>
            <a:ext cx="1022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229" name="Text Box 93"/>
          <p:cNvSpPr txBox="1">
            <a:spLocks noChangeArrowheads="1"/>
          </p:cNvSpPr>
          <p:nvPr/>
        </p:nvSpPr>
        <p:spPr bwMode="auto">
          <a:xfrm>
            <a:off x="3267075" y="5838363"/>
            <a:ext cx="5697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+mj-lt"/>
                <a:cs typeface="Times New Roman" pitchFamily="18" charset="0"/>
              </a:rPr>
              <a:t>Mindkét esetben igaz egyenlőségeket kaptunk. Tehát ennek az egyenletrendszernek a megoldása </a:t>
            </a:r>
            <a:br>
              <a:rPr lang="hr-HR" altLang="sr-Latn-RS" dirty="0" smtClean="0">
                <a:latin typeface="+mj-lt"/>
                <a:cs typeface="Times New Roman" pitchFamily="18" charset="0"/>
              </a:rPr>
            </a:br>
            <a:r>
              <a:rPr lang="hr-HR" altLang="sr-Latn-RS" dirty="0" smtClean="0">
                <a:latin typeface="+mj-lt"/>
                <a:cs typeface="Times New Roman" pitchFamily="18" charset="0"/>
              </a:rPr>
              <a:t>a (-10,-1) rendezett pár</a:t>
            </a:r>
            <a:endParaRPr lang="en-US" altLang="sr-Latn-RS" dirty="0">
              <a:latin typeface="+mj-lt"/>
              <a:cs typeface="Times New Roman" pitchFamily="18" charset="0"/>
            </a:endParaRPr>
          </a:p>
        </p:txBody>
      </p:sp>
      <p:sp>
        <p:nvSpPr>
          <p:cNvPr id="91230" name="Text Box 94"/>
          <p:cNvSpPr txBox="1">
            <a:spLocks noChangeArrowheads="1"/>
          </p:cNvSpPr>
          <p:nvPr/>
        </p:nvSpPr>
        <p:spPr bwMode="auto">
          <a:xfrm>
            <a:off x="7172325" y="5581650"/>
            <a:ext cx="42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</a:t>
            </a: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4692650" y="3536950"/>
            <a:ext cx="22702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7" name="Text Box 68"/>
          <p:cNvSpPr txBox="1">
            <a:spLocks noChangeArrowheads="1"/>
          </p:cNvSpPr>
          <p:nvPr/>
        </p:nvSpPr>
        <p:spPr bwMode="auto">
          <a:xfrm>
            <a:off x="5940425" y="3536950"/>
            <a:ext cx="126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-10, -1 )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9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9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9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1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1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9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7" grpId="0" animBg="1"/>
      <p:bldP spid="91217" grpId="1" animBg="1"/>
      <p:bldP spid="91218" grpId="0" animBg="1"/>
      <p:bldP spid="91218" grpId="1" animBg="1"/>
      <p:bldP spid="91219" grpId="0"/>
      <p:bldP spid="91220" grpId="0" animBg="1"/>
      <p:bldP spid="91220" grpId="1" animBg="1"/>
      <p:bldP spid="91221" grpId="0" animBg="1"/>
      <p:bldP spid="91222" grpId="0"/>
      <p:bldP spid="91223" grpId="0"/>
      <p:bldP spid="91224" grpId="0"/>
      <p:bldP spid="91225" grpId="0"/>
      <p:bldP spid="91226" grpId="0" animBg="1"/>
      <p:bldP spid="91226" grpId="1" animBg="1"/>
      <p:bldP spid="91227" grpId="0" animBg="1"/>
      <p:bldP spid="91227" grpId="1" animBg="1"/>
      <p:bldP spid="91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4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+ 2y = 32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4x + 3y = 12</a:t>
            </a:r>
          </a:p>
        </p:txBody>
      </p:sp>
      <p:grpSp>
        <p:nvGrpSpPr>
          <p:cNvPr id="93190" name="Group 6"/>
          <p:cNvGrpSpPr>
            <a:grpSpLocks/>
          </p:cNvGrpSpPr>
          <p:nvPr/>
        </p:nvGrpSpPr>
        <p:grpSpPr bwMode="auto">
          <a:xfrm>
            <a:off x="3322638" y="981075"/>
            <a:ext cx="312737" cy="96838"/>
            <a:chOff x="1927" y="648"/>
            <a:chExt cx="242" cy="75"/>
          </a:xfrm>
        </p:grpSpPr>
        <p:sp>
          <p:nvSpPr>
            <p:cNvPr id="11278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398963" y="871538"/>
            <a:ext cx="471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2y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5094288" y="8715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5502275" y="8715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- 4x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206" grpId="0"/>
      <p:bldP spid="93207" grpId="0"/>
      <p:bldP spid="93208" grpId="0"/>
      <p:bldP spid="93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644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+ 2y = 32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4x + 3y = 12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3322638" y="981075"/>
            <a:ext cx="312737" cy="96838"/>
            <a:chOff x="1927" y="648"/>
            <a:chExt cx="242" cy="75"/>
          </a:xfrm>
        </p:grpSpPr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4398963" y="871538"/>
            <a:ext cx="471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2y</a:t>
            </a: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4832350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094288" y="8715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</a:t>
            </a:r>
          </a:p>
        </p:txBody>
      </p:sp>
      <p:sp>
        <p:nvSpPr>
          <p:cNvPr id="12298" name="Text Box 17"/>
          <p:cNvSpPr txBox="1">
            <a:spLocks noChangeArrowheads="1"/>
          </p:cNvSpPr>
          <p:nvPr/>
        </p:nvSpPr>
        <p:spPr bwMode="auto">
          <a:xfrm>
            <a:off x="5502275" y="8715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- 4x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6450013" y="87153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: 2</a:t>
            </a:r>
            <a:endParaRPr lang="en-US" altLang="sr-Latn-RS" sz="200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H="1">
            <a:off x="6372225" y="779463"/>
            <a:ext cx="144463" cy="5048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4543425" y="134143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4860925" y="13414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5122863" y="13414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5530850" y="13414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- 2x</a:t>
            </a:r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1116013" y="1663700"/>
            <a:ext cx="102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4x + 3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∙</a:t>
            </a: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024063" y="1663700"/>
            <a:ext cx="1204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(16 - 2x)</a:t>
            </a:r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3178175" y="16637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3470275" y="1663700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9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9" grpId="0"/>
      <p:bldP spid="94230" grpId="0" animBg="1"/>
      <p:bldP spid="94231" grpId="0"/>
      <p:bldP spid="94232" grpId="0"/>
      <p:bldP spid="94233" grpId="0"/>
      <p:bldP spid="94234" grpId="0"/>
      <p:bldP spid="94237" grpId="0"/>
      <p:bldP spid="94239" grpId="0"/>
      <p:bldP spid="94241" grpId="0"/>
      <p:bldP spid="94242" grpId="0"/>
    </p:bldLst>
  </p:timing>
</p:sld>
</file>

<file path=ppt/theme/theme1.xml><?xml version="1.0" encoding="utf-8"?>
<a:theme xmlns:a="http://schemas.openxmlformats.org/drawingml/2006/main" name="Orbit">
  <a:themeElements>
    <a:clrScheme name="Orbit 12">
      <a:dk1>
        <a:srgbClr val="A28A84"/>
      </a:dk1>
      <a:lt1>
        <a:srgbClr val="FFFFFF"/>
      </a:lt1>
      <a:dk2>
        <a:srgbClr val="705954"/>
      </a:dk2>
      <a:lt2>
        <a:srgbClr val="DDDDDD"/>
      </a:lt2>
      <a:accent1>
        <a:srgbClr val="CC6600"/>
      </a:accent1>
      <a:accent2>
        <a:srgbClr val="CC9900"/>
      </a:accent2>
      <a:accent3>
        <a:srgbClr val="BBB5B3"/>
      </a:accent3>
      <a:accent4>
        <a:srgbClr val="DADADA"/>
      </a:accent4>
      <a:accent5>
        <a:srgbClr val="E2B8AA"/>
      </a:accent5>
      <a:accent6>
        <a:srgbClr val="B98A00"/>
      </a:accent6>
      <a:hlink>
        <a:srgbClr val="FFCC00"/>
      </a:hlink>
      <a:folHlink>
        <a:srgbClr val="FFFFBD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99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1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33CC33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2">
        <a:dk1>
          <a:srgbClr val="A28A84"/>
        </a:dk1>
        <a:lt1>
          <a:srgbClr val="FFFFFF"/>
        </a:lt1>
        <a:dk2>
          <a:srgbClr val="705954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BB5B3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977</TotalTime>
  <Words>986</Words>
  <Application>Microsoft Office PowerPoint</Application>
  <PresentationFormat>Prikaz na zaslonu (4:3)</PresentationFormat>
  <Paragraphs>524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Orbit</vt:lpstr>
      <vt:lpstr>Egyenletrendszer megoldása helyettesítési módszerrel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supstitucije</dc:title>
  <dc:creator>Antonija</dc:creator>
  <cp:lastModifiedBy>Antonija Horvatek</cp:lastModifiedBy>
  <cp:revision>80</cp:revision>
  <dcterms:created xsi:type="dcterms:W3CDTF">2011-05-05T13:04:38Z</dcterms:created>
  <dcterms:modified xsi:type="dcterms:W3CDTF">2020-03-19T20:44:27Z</dcterms:modified>
</cp:coreProperties>
</file>