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2" r:id="rId9"/>
    <p:sldId id="266" r:id="rId10"/>
    <p:sldId id="263" r:id="rId11"/>
    <p:sldId id="267" r:id="rId12"/>
    <p:sldId id="269" r:id="rId13"/>
    <p:sldId id="270" r:id="rId14"/>
    <p:sldId id="268" r:id="rId15"/>
    <p:sldId id="272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2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5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7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8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0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5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6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7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EACD0F-9F5F-42CA-BAEE-2A396DF37912}" type="datetimeFigureOut">
              <a:rPr lang="hr-HR" smtClean="0"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45C492-E383-42A6-AE6F-EB0DB836046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6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mailto:mlucijanka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214"/>
          <a:stretch/>
        </p:blipFill>
        <p:spPr>
          <a:xfrm>
            <a:off x="1267323" y="261375"/>
            <a:ext cx="9659757" cy="60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5192485"/>
            <a:ext cx="10113264" cy="859971"/>
          </a:xfrm>
        </p:spPr>
        <p:txBody>
          <a:bodyPr/>
          <a:lstStyle/>
          <a:p>
            <a:pPr marL="0" indent="0"/>
            <a:r>
              <a:rPr lang="hr-HR" dirty="0"/>
              <a:t>12.12. i 19.12.</a:t>
            </a:r>
            <a:br>
              <a:rPr lang="hr-HR" dirty="0"/>
            </a:br>
            <a:r>
              <a:rPr lang="hr-HR" dirty="0"/>
              <a:t>GEOMETRIJA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hr-HR" sz="3200" dirty="0">
                <a:solidFill>
                  <a:srgbClr val="92D050"/>
                </a:solidFill>
              </a:rPr>
              <a:t>Luka </a:t>
            </a:r>
            <a:r>
              <a:rPr lang="hr-HR" sz="3200" dirty="0" err="1">
                <a:solidFill>
                  <a:srgbClr val="92D050"/>
                </a:solidFill>
              </a:rPr>
              <a:t>Milačić</a:t>
            </a:r>
            <a:r>
              <a:rPr lang="hr-HR" sz="3200" dirty="0">
                <a:solidFill>
                  <a:srgbClr val="92D050"/>
                </a:solidFill>
              </a:rPr>
              <a:t> (2.g) i Dario </a:t>
            </a:r>
            <a:r>
              <a:rPr lang="hr-HR" sz="3200" dirty="0" err="1">
                <a:solidFill>
                  <a:srgbClr val="92D050"/>
                </a:solidFill>
              </a:rPr>
              <a:t>Šušnić</a:t>
            </a:r>
            <a:r>
              <a:rPr lang="hr-HR" sz="3200" dirty="0">
                <a:solidFill>
                  <a:srgbClr val="92D050"/>
                </a:solidFill>
              </a:rPr>
              <a:t> (2.g)</a:t>
            </a:r>
          </a:p>
          <a:p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3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kažu osnovci?</a:t>
            </a:r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/>
        </p:blipFill>
        <p:spPr>
          <a:xfrm>
            <a:off x="4953452" y="359229"/>
            <a:ext cx="6106433" cy="6410442"/>
          </a:xfrm>
        </p:spPr>
      </p:pic>
    </p:spTree>
    <p:extLst>
      <p:ext uri="{BB962C8B-B14F-4D97-AF65-F5344CB8AC3E}">
        <p14:creationId xmlns:p14="http://schemas.microsoft.com/office/powerpoint/2010/main" val="6565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Više na…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b="2678"/>
          <a:stretch/>
        </p:blipFill>
        <p:spPr>
          <a:xfrm>
            <a:off x="5889173" y="239486"/>
            <a:ext cx="4005942" cy="634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Fotografije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Utisci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PREZENTACIJE!!!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49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Šlag na kraju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14" y="115192"/>
            <a:ext cx="4922804" cy="665346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8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46960" y="5074920"/>
            <a:ext cx="7589520" cy="1234400"/>
          </a:xfrm>
        </p:spPr>
        <p:txBody>
          <a:bodyPr/>
          <a:lstStyle/>
          <a:p>
            <a:r>
              <a:rPr lang="hr-HR" sz="6000" dirty="0"/>
              <a:t>Hvala na pažnji!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9280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6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Pitanja i </a:t>
            </a:r>
            <a:r>
              <a:rPr lang="hr-HR" smtClean="0"/>
              <a:t>komentare </a:t>
            </a:r>
            <a:r>
              <a:rPr lang="hr-HR" smtClean="0"/>
              <a:t>slati na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>
              <a:buNone/>
            </a:pPr>
            <a:r>
              <a:rPr lang="hr-HR" dirty="0" smtClean="0">
                <a:hlinkClick r:id="rId2"/>
              </a:rPr>
              <a:t>mlucijanka@gmail.com</a:t>
            </a:r>
            <a:endParaRPr lang="hr-HR" dirty="0" smtClean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dirty="0" smtClean="0"/>
              <a:t>Maja </a:t>
            </a:r>
            <a:r>
              <a:rPr lang="hr-HR" dirty="0" err="1" smtClean="0"/>
              <a:t>Zelčić</a:t>
            </a:r>
            <a:r>
              <a:rPr lang="hr-HR" smtClean="0"/>
              <a:t>, prof.</a:t>
            </a:r>
            <a:endParaRPr lang="hr-HR" dirty="0"/>
          </a:p>
        </p:txBody>
      </p:sp>
      <p:pic>
        <p:nvPicPr>
          <p:cNvPr id="19458" name="Picture 2" descr="C:\Documents and Settings\MAJA.AMD\Local Settings\Temporary Internet Files\Content.IE5\2HLFXD9U\MC900441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307" y="2123313"/>
            <a:ext cx="2065806" cy="195563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 rot="18999820">
            <a:off x="9564382" y="5106745"/>
            <a:ext cx="1716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hvala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10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392" y="2060848"/>
            <a:ext cx="10972800" cy="1584176"/>
          </a:xfrm>
        </p:spPr>
        <p:txBody>
          <a:bodyPr>
            <a:normAutofit/>
          </a:bodyPr>
          <a:lstStyle/>
          <a:p>
            <a:pPr algn="ctr"/>
            <a:r>
              <a:rPr lang="hr-HR" sz="2800" smtClean="0"/>
              <a:t>Najtoplije zahvaljujem </a:t>
            </a:r>
            <a:br>
              <a:rPr lang="hr-HR" sz="2800" smtClean="0"/>
            </a:br>
            <a:r>
              <a:rPr lang="hr-HR" sz="2800" smtClean="0"/>
              <a:t>kolegici Maji Zelčić</a:t>
            </a:r>
            <a:br>
              <a:rPr lang="hr-HR" sz="2800" smtClean="0"/>
            </a:br>
            <a:r>
              <a:rPr lang="hr-HR" sz="2800" smtClean="0"/>
              <a:t>na dozvoli da prezentaciju objavim</a:t>
            </a:r>
            <a:br>
              <a:rPr lang="hr-HR" sz="2800" smtClean="0"/>
            </a:br>
            <a:r>
              <a:rPr lang="hr-HR" sz="2800" smtClean="0"/>
              <a:t>na svojim web stranicama.</a:t>
            </a:r>
            <a:endParaRPr lang="hr-HR" sz="28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999990" y="4077072"/>
            <a:ext cx="5664629" cy="158417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000" b="1">
                <a:latin typeface="Calibri"/>
                <a:ea typeface="Calibri"/>
                <a:cs typeface="Times New Roman"/>
              </a:rPr>
              <a:t>Antonija Horvatek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>
                <a:latin typeface="Brush Script MT"/>
                <a:ea typeface="Calibri"/>
                <a:cs typeface="Times New Roman"/>
              </a:rPr>
              <a:t>Matematika na dlanu</a:t>
            </a:r>
            <a:endParaRPr lang="hr-HR" sz="2000" b="1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b="1" i="1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http://www.antonija-horvatek.from.hr/</a:t>
            </a:r>
            <a:r>
              <a:rPr lang="hr-HR" sz="1800" b="1" i="1">
                <a:latin typeface="Calibri"/>
                <a:ea typeface="Calibri"/>
                <a:cs typeface="Times New Roman"/>
              </a:rPr>
              <a:t> </a:t>
            </a:r>
            <a:endParaRPr lang="hr-HR" sz="1800" b="1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like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4150"/>
          <a:stretch>
            <a:fillRect/>
          </a:stretch>
        </p:blipFill>
        <p:spPr>
          <a:xfrm>
            <a:off x="2524990" y="391360"/>
            <a:ext cx="6600380" cy="4266912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4703763" y="10329863"/>
            <a:ext cx="5486400" cy="80486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279577" y="4941168"/>
            <a:ext cx="7632849" cy="158417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>
              <a:buNone/>
            </a:pPr>
            <a:r>
              <a:rPr lang="hr-HR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LUCKOVA ŠKOLA</a:t>
            </a:r>
          </a:p>
        </p:txBody>
      </p:sp>
    </p:spTree>
    <p:extLst>
      <p:ext uri="{BB962C8B-B14F-4D97-AF65-F5344CB8AC3E}">
        <p14:creationId xmlns:p14="http://schemas.microsoft.com/office/powerpoint/2010/main" val="27243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LUCKOVA ŠKOLA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 Predavanja za natjecatelje osnovnih škola iz matematike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/>
              <a:t> suradnja s osnovnim školama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/>
              <a:t> želimo u </a:t>
            </a:r>
            <a:r>
              <a:rPr lang="hr-HR" sz="2600" dirty="0" err="1" smtClean="0"/>
              <a:t>Lucijanku</a:t>
            </a:r>
            <a:r>
              <a:rPr lang="hr-HR" sz="2600" dirty="0" smtClean="0"/>
              <a:t> privući što više dobrih matematičara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/>
              <a:t> </a:t>
            </a:r>
            <a:r>
              <a:rPr lang="hr-HR" sz="2600" dirty="0" smtClean="0"/>
              <a:t>možda i oni požele biti predavači jednog dana?!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sz="2600" dirty="0"/>
          </a:p>
          <a:p>
            <a:pPr lvl="1">
              <a:buFont typeface="Courier New" panose="02070309020205020404" pitchFamily="49" charset="0"/>
              <a:buChar char="o"/>
            </a:pPr>
            <a:endParaRPr lang="hr-HR" sz="2600" dirty="0" smtClean="0"/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" y="3623310"/>
            <a:ext cx="3528292" cy="19846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538624"/>
            <a:ext cx="4918364" cy="276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91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LUCKOVA ŠKOLA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800600" y="384464"/>
            <a:ext cx="6492240" cy="5604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ulogu </a:t>
            </a:r>
            <a:r>
              <a:rPr lang="hr-HR" sz="2800" dirty="0"/>
              <a:t>predavača </a:t>
            </a:r>
            <a:r>
              <a:rPr lang="hr-HR" sz="2800" dirty="0" smtClean="0"/>
              <a:t>preuzimaju </a:t>
            </a:r>
            <a:r>
              <a:rPr lang="hr-HR" sz="2800" dirty="0"/>
              <a:t>natjecatelji </a:t>
            </a:r>
            <a:r>
              <a:rPr lang="hr-HR" sz="2800" dirty="0" err="1" smtClean="0"/>
              <a:t>Lucijaneri</a:t>
            </a:r>
            <a:endParaRPr lang="hr-HR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800" dirty="0" smtClean="0"/>
              <a:t> neprocjenjivo iskustvo za njih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800" dirty="0"/>
              <a:t> </a:t>
            </a:r>
            <a:r>
              <a:rPr lang="hr-HR" sz="2800" dirty="0" smtClean="0"/>
              <a:t>svako predavanje prethodno održe pred nekim razredom (često i starijima od sebe)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800" dirty="0"/>
              <a:t> </a:t>
            </a:r>
            <a:r>
              <a:rPr lang="hr-HR" sz="2800" dirty="0" smtClean="0"/>
              <a:t>vršnjačka </a:t>
            </a:r>
            <a:r>
              <a:rPr lang="hr-HR" sz="2800" dirty="0"/>
              <a:t>edukacija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800" dirty="0" smtClean="0"/>
              <a:t> izvrstan primjer i uzor „malenima”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800" dirty="0" smtClean="0"/>
              <a:t> čokolade!</a:t>
            </a:r>
          </a:p>
          <a:p>
            <a:endParaRPr lang="hr-HR" sz="2800" dirty="0"/>
          </a:p>
        </p:txBody>
      </p:sp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46" y="3954793"/>
            <a:ext cx="4523509" cy="254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0" y="3418219"/>
            <a:ext cx="3428539" cy="1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ODRŽANA PREDAVANJA:</a:t>
            </a:r>
            <a:endParaRPr lang="hr-HR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264" cy="966651"/>
          </a:xfrm>
        </p:spPr>
        <p:txBody>
          <a:bodyPr/>
          <a:lstStyle/>
          <a:p>
            <a:pPr marL="0" indent="0"/>
            <a:r>
              <a:rPr lang="hr-HR" dirty="0"/>
              <a:t>26.9. i 3.10.</a:t>
            </a:r>
            <a:br>
              <a:rPr lang="hr-HR" dirty="0"/>
            </a:br>
            <a:r>
              <a:rPr lang="hr-HR" dirty="0"/>
              <a:t>KOMBINATORNO LOGIČKI ZADACI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097280" y="6041569"/>
            <a:ext cx="10113264" cy="459813"/>
          </a:xfrm>
        </p:spPr>
        <p:txBody>
          <a:bodyPr>
            <a:noAutofit/>
          </a:bodyPr>
          <a:lstStyle/>
          <a:p>
            <a:pPr algn="r"/>
            <a:r>
              <a:rPr lang="hr-HR" sz="2800" dirty="0">
                <a:solidFill>
                  <a:srgbClr val="92D050"/>
                </a:solidFill>
              </a:rPr>
              <a:t>Maja Habuš (4.g) i </a:t>
            </a:r>
            <a:r>
              <a:rPr lang="hr-HR" sz="2800" dirty="0" err="1">
                <a:solidFill>
                  <a:srgbClr val="92D050"/>
                </a:solidFill>
              </a:rPr>
              <a:t>Lugo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Mihovilić</a:t>
            </a:r>
            <a:r>
              <a:rPr lang="hr-HR" sz="2800" dirty="0">
                <a:solidFill>
                  <a:srgbClr val="92D050"/>
                </a:solidFill>
              </a:rPr>
              <a:t> (4.c)</a:t>
            </a:r>
          </a:p>
          <a:p>
            <a:pPr algn="r"/>
            <a:endParaRPr lang="hr-H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kažu osnovci?</a:t>
            </a:r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17" y="222270"/>
            <a:ext cx="7188340" cy="6483330"/>
          </a:xfrm>
        </p:spPr>
      </p:pic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264" cy="966651"/>
          </a:xfrm>
        </p:spPr>
        <p:txBody>
          <a:bodyPr/>
          <a:lstStyle/>
          <a:p>
            <a:r>
              <a:rPr lang="hr-HR" dirty="0"/>
              <a:t>7.11. i 14.11.</a:t>
            </a:r>
            <a:br>
              <a:rPr lang="hr-HR" dirty="0"/>
            </a:br>
            <a:r>
              <a:rPr lang="hr-HR" dirty="0"/>
              <a:t>PROBLEMSKI </a:t>
            </a:r>
            <a:r>
              <a:rPr lang="hr-HR" dirty="0" smtClean="0"/>
              <a:t>ZADACI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097280" y="6041569"/>
            <a:ext cx="10113264" cy="459813"/>
          </a:xfrm>
        </p:spPr>
        <p:txBody>
          <a:bodyPr>
            <a:noAutofit/>
          </a:bodyPr>
          <a:lstStyle/>
          <a:p>
            <a:pPr algn="r"/>
            <a:r>
              <a:rPr lang="hr-HR" sz="2800" dirty="0">
                <a:solidFill>
                  <a:srgbClr val="92D050"/>
                </a:solidFill>
              </a:rPr>
              <a:t>Dunja Prelog (3.g) i Lucija </a:t>
            </a:r>
            <a:r>
              <a:rPr lang="hr-HR" sz="2800" dirty="0" err="1">
                <a:solidFill>
                  <a:srgbClr val="92D050"/>
                </a:solidFill>
              </a:rPr>
              <a:t>Pavlek</a:t>
            </a:r>
            <a:r>
              <a:rPr lang="hr-HR" sz="2800" dirty="0">
                <a:solidFill>
                  <a:srgbClr val="92D050"/>
                </a:solidFill>
              </a:rPr>
              <a:t> (3.g)</a:t>
            </a:r>
          </a:p>
          <a:p>
            <a:pPr algn="r"/>
            <a:endParaRPr lang="hr-HR" sz="2800" dirty="0">
              <a:solidFill>
                <a:srgbClr val="92D050"/>
              </a:solidFill>
            </a:endParaRPr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4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kažu osnovci?</a:t>
            </a:r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12" y="111353"/>
            <a:ext cx="5239559" cy="6640414"/>
          </a:xfrm>
        </p:spPr>
      </p:pic>
    </p:spTree>
    <p:extLst>
      <p:ext uri="{BB962C8B-B14F-4D97-AF65-F5344CB8AC3E}">
        <p14:creationId xmlns:p14="http://schemas.microsoft.com/office/powerpoint/2010/main" val="41733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178</Words>
  <Application>Microsoft Office PowerPoint</Application>
  <PresentationFormat>Prilagođeno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Retrospektiva</vt:lpstr>
      <vt:lpstr>PowerPointova prezentacija</vt:lpstr>
      <vt:lpstr>PowerPointova prezentacija</vt:lpstr>
      <vt:lpstr>LUCKOVA ŠKOLA</vt:lpstr>
      <vt:lpstr>LUCKOVA ŠKOLA</vt:lpstr>
      <vt:lpstr>ODRŽANA PREDAVANJA:</vt:lpstr>
      <vt:lpstr>26.9. i 3.10. KOMBINATORNO LOGIČKI ZADACI</vt:lpstr>
      <vt:lpstr>Što kažu osnovci?</vt:lpstr>
      <vt:lpstr>7.11. i 14.11. PROBLEMSKI ZADACI</vt:lpstr>
      <vt:lpstr>Što kažu osnovci?</vt:lpstr>
      <vt:lpstr>12.12. i 19.12. GEOMETRIJA</vt:lpstr>
      <vt:lpstr>Što kažu osnovci?</vt:lpstr>
      <vt:lpstr>Više na…</vt:lpstr>
      <vt:lpstr>Šlag na kraju </vt:lpstr>
      <vt:lpstr>Hvala na pažnji!</vt:lpstr>
      <vt:lpstr>Pitanja i komentare slati na </vt:lpstr>
      <vt:lpstr>Najtoplije zahvaljujem  kolegici Maji Zelčić na dozvoli da prezentaciju objavim na svojim web stranicama.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Zelcic</dc:creator>
  <cp:lastModifiedBy>Antonija Horvatek</cp:lastModifiedBy>
  <cp:revision>21</cp:revision>
  <dcterms:created xsi:type="dcterms:W3CDTF">2017-01-08T14:19:42Z</dcterms:created>
  <dcterms:modified xsi:type="dcterms:W3CDTF">2017-01-22T13:43:08Z</dcterms:modified>
</cp:coreProperties>
</file>