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197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9/18/2018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onija-horvatek.from.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RAZREDNO RUKOVODSTVO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54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Razredno rukovodstvo čine: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Predsjednik razreda (predstavnik u Učeničkom vijeću)</a:t>
            </a: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Zamjenik predsjednika razreda (potpredsjednik)</a:t>
            </a: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Razredni blagajnik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99" y="3670126"/>
            <a:ext cx="2478916" cy="25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Izborni proces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Temelji se na načelima </a:t>
            </a: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demokracije:</a:t>
            </a:r>
          </a:p>
          <a:p>
            <a:endParaRPr lang="hr-HR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učenik ima pravo </a:t>
            </a:r>
          </a:p>
          <a:p>
            <a:pPr marL="274320" lvl="1" indent="0">
              <a:buNone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birati i biti izabran</a:t>
            </a:r>
          </a:p>
          <a:p>
            <a:pPr lvl="1"/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Glasovanje je </a:t>
            </a: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26" y="1015766"/>
            <a:ext cx="3085578" cy="52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izbornog procesa: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IZBOR NADZORNE KOMISIJE</a:t>
            </a:r>
          </a:p>
          <a:p>
            <a:endParaRPr lang="hr-HR" sz="2800" dirty="0" smtClean="0"/>
          </a:p>
          <a:p>
            <a:r>
              <a:rPr lang="hr-HR" sz="2800" dirty="0" smtClean="0"/>
              <a:t>1. KRUG IZBORA</a:t>
            </a:r>
            <a:endParaRPr lang="hr-HR" sz="2800" dirty="0"/>
          </a:p>
          <a:p>
            <a:endParaRPr lang="hr-HR" sz="2800" dirty="0" smtClean="0"/>
          </a:p>
          <a:p>
            <a:r>
              <a:rPr lang="hr-HR" sz="2800" dirty="0" smtClean="0"/>
              <a:t>2. </a:t>
            </a:r>
            <a:r>
              <a:rPr lang="hr-HR" sz="2800" dirty="0"/>
              <a:t>KRUG IZBORA</a:t>
            </a:r>
          </a:p>
          <a:p>
            <a:endParaRPr lang="hr-HR" sz="2800" dirty="0" smtClean="0"/>
          </a:p>
          <a:p>
            <a:r>
              <a:rPr lang="hr-HR" sz="2800" dirty="0" smtClean="0"/>
              <a:t>INAUGURACIJA PREDSJEDNIKA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19" y="2121408"/>
            <a:ext cx="3527130" cy="3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 NADZORNE KOMISIJE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slučajan način izabiru se 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 člana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izborne komisije kojima je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uloga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nadgledati 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regularnost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izbora:</a:t>
            </a:r>
          </a:p>
          <a:p>
            <a:endPara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voditi računa o tajnosti </a:t>
            </a:r>
            <a:endPara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brojati glasove</a:t>
            </a:r>
          </a:p>
          <a:p>
            <a:pPr lvl="1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objaviti rezultate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09" y="3457183"/>
            <a:ext cx="4357361" cy="29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KRUG IZBORA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Svaki će učenik na papirić zapisati po </a:t>
            </a:r>
            <a:r>
              <a:rPr lang="hr-HR" sz="2800" u="sng" dirty="0"/>
              <a:t>jednog kandidata</a:t>
            </a:r>
          </a:p>
          <a:p>
            <a:r>
              <a:rPr lang="hr-HR" sz="2800" dirty="0"/>
              <a:t>Izborna komisija prebrojava glasove i izdvaja </a:t>
            </a:r>
            <a:r>
              <a:rPr lang="hr-HR" sz="2800" u="sng" dirty="0"/>
              <a:t>3 kandidata s najviše glasova</a:t>
            </a:r>
            <a:endParaRPr lang="hr-HR" sz="24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61" y="3820439"/>
            <a:ext cx="4083179" cy="26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KRUG IZBORA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/>
              <a:t>Svaki će učenik na papirić zapisati po </a:t>
            </a:r>
            <a:r>
              <a:rPr lang="hr-HR" sz="2800" u="sng" dirty="0"/>
              <a:t>jednog od 3 izdvojena </a:t>
            </a:r>
            <a:r>
              <a:rPr lang="hr-HR" sz="2800" u="sng" dirty="0" smtClean="0"/>
              <a:t>kandidata</a:t>
            </a:r>
          </a:p>
          <a:p>
            <a:endParaRPr lang="hr-HR" sz="2800" u="sng" dirty="0"/>
          </a:p>
          <a:p>
            <a:r>
              <a:rPr lang="hr-HR" sz="2800" dirty="0"/>
              <a:t>Izborna komisija prebrojava </a:t>
            </a:r>
            <a:r>
              <a:rPr lang="hr-HR" sz="2800" dirty="0" smtClean="0"/>
              <a:t>glasove:</a:t>
            </a:r>
          </a:p>
          <a:p>
            <a:endParaRPr lang="hr-HR" sz="2800" dirty="0" smtClean="0"/>
          </a:p>
          <a:p>
            <a:pPr lvl="1"/>
            <a:r>
              <a:rPr lang="hr-HR" sz="2600" dirty="0" smtClean="0"/>
              <a:t>Kandidat s </a:t>
            </a:r>
            <a:r>
              <a:rPr lang="hr-HR" sz="2600" u="sng" dirty="0" smtClean="0"/>
              <a:t>najviše glasova</a:t>
            </a:r>
            <a:r>
              <a:rPr lang="hr-HR" sz="2600" dirty="0" smtClean="0"/>
              <a:t> postaje 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predsjednik</a:t>
            </a:r>
            <a:r>
              <a:rPr lang="hr-HR" sz="2600" dirty="0" smtClean="0"/>
              <a:t> razreda</a:t>
            </a:r>
          </a:p>
          <a:p>
            <a:pPr lvl="1"/>
            <a:r>
              <a:rPr lang="hr-HR" sz="2600" dirty="0" smtClean="0"/>
              <a:t>Kandidat sa </a:t>
            </a:r>
            <a:r>
              <a:rPr lang="hr-HR" sz="2600" u="sng" dirty="0" smtClean="0"/>
              <a:t>srednjim brojem glasova</a:t>
            </a:r>
            <a:r>
              <a:rPr lang="hr-HR" sz="2600" dirty="0" smtClean="0"/>
              <a:t> postaje 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potpredsjednik</a:t>
            </a:r>
          </a:p>
          <a:p>
            <a:pPr lvl="1"/>
            <a:r>
              <a:rPr lang="hr-HR" sz="2600" dirty="0" smtClean="0"/>
              <a:t>Kandidat s </a:t>
            </a:r>
            <a:r>
              <a:rPr lang="hr-HR" sz="2600" u="sng" dirty="0" smtClean="0"/>
              <a:t>najmanjim brojem glasova</a:t>
            </a:r>
            <a:r>
              <a:rPr lang="hr-HR" sz="2600" dirty="0" smtClean="0"/>
              <a:t> postaje 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blagajnik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374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INAUGURACIJA PREDSJEDNIKA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Ja, ________________ prisežem da ću:</a:t>
            </a:r>
          </a:p>
          <a:p>
            <a:pPr marL="0" indent="0">
              <a:buNone/>
            </a:pP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časno obavljati dane mi dužnosti,</a:t>
            </a:r>
          </a:p>
          <a:p>
            <a:pPr lvl="1"/>
            <a:r>
              <a:rPr lang="hr-H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ponosno predstavljati svoj razred,</a:t>
            </a:r>
          </a:p>
          <a:p>
            <a:pPr lvl="1"/>
            <a:r>
              <a:rPr lang="hr-H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uvijek postupati u najboljem interesu cijelog razreda.</a:t>
            </a:r>
            <a:endParaRPr lang="hr-H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03" y="2193925"/>
            <a:ext cx="3782132" cy="3978275"/>
          </a:xfrm>
        </p:spPr>
      </p:pic>
    </p:spTree>
    <p:extLst>
      <p:ext uri="{BB962C8B-B14F-4D97-AF65-F5344CB8AC3E}">
        <p14:creationId xmlns:p14="http://schemas.microsoft.com/office/powerpoint/2010/main" val="11338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66424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Izrada prezentacije:</a:t>
            </a:r>
            <a:b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e a    B a š k o v i ć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222248" y="2759753"/>
            <a:ext cx="10058400" cy="2645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hr-H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Najtoplije zahvaljujem kolegici Bašković</a:t>
            </a:r>
          </a:p>
          <a:p>
            <a:pPr algn="ctr">
              <a:lnSpc>
                <a:spcPct val="170000"/>
              </a:lnSpc>
            </a:pPr>
            <a:r>
              <a:rPr lang="hr-H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slanju prezentacije</a:t>
            </a:r>
          </a:p>
          <a:p>
            <a:pPr algn="ctr">
              <a:lnSpc>
                <a:spcPct val="170000"/>
              </a:lnSpc>
            </a:pPr>
            <a:r>
              <a:rPr lang="hr-H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na dozvoli da ju objavim na svojim web stranicama.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493657" y="4939399"/>
            <a:ext cx="5279243" cy="1352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/>
              <a:t>Antonija Horvatek</a:t>
            </a:r>
          </a:p>
          <a:p>
            <a:r>
              <a:rPr lang="hr-HR" sz="2000"/>
              <a:t>Matematika na dlanu</a:t>
            </a:r>
          </a:p>
          <a:p>
            <a:r>
              <a:rPr lang="hr-HR" sz="2000" i="1" u="sng">
                <a:hlinkClick r:id="rId3"/>
              </a:rPr>
              <a:t>http://www.antonija-horvatek.from.hr/</a:t>
            </a:r>
            <a:r>
              <a:rPr lang="hr-HR" sz="2000" i="1"/>
              <a:t> </a:t>
            </a: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1029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drva</Template>
  <TotalTime>50</TotalTime>
  <Words>203</Words>
  <Application>Microsoft Office PowerPoint</Application>
  <PresentationFormat>Prilagođeno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Vrsta drva</vt:lpstr>
      <vt:lpstr>RAZREDNO RUKOVODSTVO</vt:lpstr>
      <vt:lpstr>Razredno rukovodstvo čine:</vt:lpstr>
      <vt:lpstr>Izborni proces</vt:lpstr>
      <vt:lpstr>Tijek izbornog procesa:</vt:lpstr>
      <vt:lpstr>IZBOR NADZORNE KOMISIJE:</vt:lpstr>
      <vt:lpstr>1. KRUG IZBORA</vt:lpstr>
      <vt:lpstr>2. KRUG IZBORA</vt:lpstr>
      <vt:lpstr>INAUGURACIJA PREDSJEDNIKA</vt:lpstr>
      <vt:lpstr>Izrada prezentacije:  T e a    B a š k o v i 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RAZREDNO RUKOVODSTVO</dc:title>
  <dc:creator>Osrunovic</dc:creator>
  <cp:lastModifiedBy>Antonija Horvatek</cp:lastModifiedBy>
  <cp:revision>10</cp:revision>
  <dcterms:created xsi:type="dcterms:W3CDTF">2018-09-16T07:42:44Z</dcterms:created>
  <dcterms:modified xsi:type="dcterms:W3CDTF">2018-09-18T16:12:46Z</dcterms:modified>
</cp:coreProperties>
</file>