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1826-C2C9-40A6-8A01-38DE9FEAD840}" type="datetimeFigureOut">
              <a:rPr lang="hr-HR" smtClean="0"/>
              <a:t>30.11.2014.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690B-87E3-444A-9688-F002D4E494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8611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1826-C2C9-40A6-8A01-38DE9FEAD840}" type="datetimeFigureOut">
              <a:rPr lang="hr-HR" smtClean="0"/>
              <a:t>30.11.2014.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690B-87E3-444A-9688-F002D4E494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3296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1826-C2C9-40A6-8A01-38DE9FEAD840}" type="datetimeFigureOut">
              <a:rPr lang="hr-HR" smtClean="0"/>
              <a:t>30.11.2014.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690B-87E3-444A-9688-F002D4E494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605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1826-C2C9-40A6-8A01-38DE9FEAD840}" type="datetimeFigureOut">
              <a:rPr lang="hr-HR" smtClean="0"/>
              <a:t>30.11.2014.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690B-87E3-444A-9688-F002D4E494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262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1826-C2C9-40A6-8A01-38DE9FEAD840}" type="datetimeFigureOut">
              <a:rPr lang="hr-HR" smtClean="0"/>
              <a:t>30.11.2014.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690B-87E3-444A-9688-F002D4E494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885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1826-C2C9-40A6-8A01-38DE9FEAD840}" type="datetimeFigureOut">
              <a:rPr lang="hr-HR" smtClean="0"/>
              <a:t>30.11.2014.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690B-87E3-444A-9688-F002D4E494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402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1826-C2C9-40A6-8A01-38DE9FEAD840}" type="datetimeFigureOut">
              <a:rPr lang="hr-HR" smtClean="0"/>
              <a:t>30.11.2014.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690B-87E3-444A-9688-F002D4E494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1897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1826-C2C9-40A6-8A01-38DE9FEAD840}" type="datetimeFigureOut">
              <a:rPr lang="hr-HR" smtClean="0"/>
              <a:t>30.11.2014.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690B-87E3-444A-9688-F002D4E494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2179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1826-C2C9-40A6-8A01-38DE9FEAD840}" type="datetimeFigureOut">
              <a:rPr lang="hr-HR" smtClean="0"/>
              <a:t>30.11.2014.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690B-87E3-444A-9688-F002D4E494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106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1826-C2C9-40A6-8A01-38DE9FEAD840}" type="datetimeFigureOut">
              <a:rPr lang="hr-HR" smtClean="0"/>
              <a:t>30.11.2014.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690B-87E3-444A-9688-F002D4E494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522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1826-C2C9-40A6-8A01-38DE9FEAD840}" type="datetimeFigureOut">
              <a:rPr lang="hr-HR" smtClean="0"/>
              <a:t>30.11.2014.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690B-87E3-444A-9688-F002D4E494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612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F1826-C2C9-40A6-8A01-38DE9FEAD840}" type="datetimeFigureOut">
              <a:rPr lang="hr-HR" smtClean="0"/>
              <a:t>30.11.2014.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2690B-87E3-444A-9688-F002D4E494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7897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vni poveznik 4"/>
          <p:cNvCxnSpPr/>
          <p:nvPr/>
        </p:nvCxnSpPr>
        <p:spPr>
          <a:xfrm>
            <a:off x="613760" y="1124744"/>
            <a:ext cx="81420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762936" y="1016732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avni poveznik 57"/>
          <p:cNvCxnSpPr/>
          <p:nvPr/>
        </p:nvCxnSpPr>
        <p:spPr>
          <a:xfrm>
            <a:off x="1722651" y="1024161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avni poveznik 58"/>
          <p:cNvCxnSpPr/>
          <p:nvPr/>
        </p:nvCxnSpPr>
        <p:spPr>
          <a:xfrm>
            <a:off x="2682366" y="1024161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avni poveznik 59"/>
          <p:cNvCxnSpPr/>
          <p:nvPr/>
        </p:nvCxnSpPr>
        <p:spPr>
          <a:xfrm>
            <a:off x="3642081" y="1024161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avni poveznik 60"/>
          <p:cNvCxnSpPr/>
          <p:nvPr/>
        </p:nvCxnSpPr>
        <p:spPr>
          <a:xfrm>
            <a:off x="4601796" y="1024161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avni poveznik 61"/>
          <p:cNvCxnSpPr/>
          <p:nvPr/>
        </p:nvCxnSpPr>
        <p:spPr>
          <a:xfrm>
            <a:off x="5561511" y="1024161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avni poveznik 62"/>
          <p:cNvCxnSpPr/>
          <p:nvPr/>
        </p:nvCxnSpPr>
        <p:spPr>
          <a:xfrm>
            <a:off x="6521226" y="1024161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avni poveznik 63"/>
          <p:cNvCxnSpPr/>
          <p:nvPr/>
        </p:nvCxnSpPr>
        <p:spPr>
          <a:xfrm>
            <a:off x="7480941" y="1024161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avni poveznik 64"/>
          <p:cNvCxnSpPr/>
          <p:nvPr/>
        </p:nvCxnSpPr>
        <p:spPr>
          <a:xfrm>
            <a:off x="8440657" y="1024161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kstniOkvir 69"/>
          <p:cNvSpPr txBox="1"/>
          <p:nvPr/>
        </p:nvSpPr>
        <p:spPr>
          <a:xfrm>
            <a:off x="596081" y="13111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 b="1" smtClean="0"/>
              <a:t>0</a:t>
            </a:r>
            <a:endParaRPr lang="hr-HR" sz="2400" b="1"/>
          </a:p>
        </p:txBody>
      </p:sp>
      <p:sp>
        <p:nvSpPr>
          <p:cNvPr id="71" name="TekstniOkvir 70"/>
          <p:cNvSpPr txBox="1"/>
          <p:nvPr/>
        </p:nvSpPr>
        <p:spPr>
          <a:xfrm>
            <a:off x="1555527" y="13111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 b="1"/>
              <a:t>1</a:t>
            </a:r>
          </a:p>
        </p:txBody>
      </p:sp>
      <p:sp>
        <p:nvSpPr>
          <p:cNvPr id="72" name="TekstniOkvir 71"/>
          <p:cNvSpPr txBox="1"/>
          <p:nvPr/>
        </p:nvSpPr>
        <p:spPr>
          <a:xfrm>
            <a:off x="2514973" y="13111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 b="1"/>
              <a:t>2</a:t>
            </a:r>
          </a:p>
        </p:txBody>
      </p:sp>
      <p:sp>
        <p:nvSpPr>
          <p:cNvPr id="73" name="TekstniOkvir 72"/>
          <p:cNvSpPr txBox="1"/>
          <p:nvPr/>
        </p:nvSpPr>
        <p:spPr>
          <a:xfrm>
            <a:off x="3474419" y="13111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 b="1" smtClean="0"/>
              <a:t>3</a:t>
            </a:r>
            <a:endParaRPr lang="hr-HR" sz="2400" b="1"/>
          </a:p>
        </p:txBody>
      </p:sp>
      <p:sp>
        <p:nvSpPr>
          <p:cNvPr id="74" name="TekstniOkvir 73"/>
          <p:cNvSpPr txBox="1"/>
          <p:nvPr/>
        </p:nvSpPr>
        <p:spPr>
          <a:xfrm>
            <a:off x="4433865" y="13111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 b="1"/>
              <a:t>4</a:t>
            </a:r>
          </a:p>
        </p:txBody>
      </p:sp>
      <p:sp>
        <p:nvSpPr>
          <p:cNvPr id="75" name="TekstniOkvir 74"/>
          <p:cNvSpPr txBox="1"/>
          <p:nvPr/>
        </p:nvSpPr>
        <p:spPr>
          <a:xfrm>
            <a:off x="5393311" y="13111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 b="1"/>
              <a:t>5</a:t>
            </a:r>
          </a:p>
        </p:txBody>
      </p:sp>
      <p:sp>
        <p:nvSpPr>
          <p:cNvPr id="76" name="TekstniOkvir 75"/>
          <p:cNvSpPr txBox="1"/>
          <p:nvPr/>
        </p:nvSpPr>
        <p:spPr>
          <a:xfrm>
            <a:off x="6352757" y="13111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 b="1"/>
              <a:t>6</a:t>
            </a:r>
          </a:p>
        </p:txBody>
      </p:sp>
      <p:sp>
        <p:nvSpPr>
          <p:cNvPr id="77" name="TekstniOkvir 76"/>
          <p:cNvSpPr txBox="1"/>
          <p:nvPr/>
        </p:nvSpPr>
        <p:spPr>
          <a:xfrm>
            <a:off x="7312203" y="13111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 b="1"/>
              <a:t>7</a:t>
            </a:r>
          </a:p>
        </p:txBody>
      </p:sp>
      <p:sp>
        <p:nvSpPr>
          <p:cNvPr id="78" name="TekstniOkvir 77"/>
          <p:cNvSpPr txBox="1"/>
          <p:nvPr/>
        </p:nvSpPr>
        <p:spPr>
          <a:xfrm>
            <a:off x="8271650" y="13111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 b="1"/>
              <a:t>8</a:t>
            </a:r>
          </a:p>
        </p:txBody>
      </p:sp>
      <p:cxnSp>
        <p:nvCxnSpPr>
          <p:cNvPr id="35" name="Ravni poveznik 34"/>
          <p:cNvCxnSpPr/>
          <p:nvPr/>
        </p:nvCxnSpPr>
        <p:spPr>
          <a:xfrm>
            <a:off x="655810" y="2996952"/>
            <a:ext cx="81420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vni poveznik 35"/>
          <p:cNvCxnSpPr/>
          <p:nvPr/>
        </p:nvCxnSpPr>
        <p:spPr>
          <a:xfrm>
            <a:off x="804986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vni poveznik 36"/>
          <p:cNvCxnSpPr/>
          <p:nvPr/>
        </p:nvCxnSpPr>
        <p:spPr>
          <a:xfrm>
            <a:off x="1726176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vni poveznik 37"/>
          <p:cNvCxnSpPr/>
          <p:nvPr/>
        </p:nvCxnSpPr>
        <p:spPr>
          <a:xfrm>
            <a:off x="2647366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vni poveznik 38"/>
          <p:cNvCxnSpPr/>
          <p:nvPr/>
        </p:nvCxnSpPr>
        <p:spPr>
          <a:xfrm>
            <a:off x="3568556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vni poveznik 39"/>
          <p:cNvCxnSpPr/>
          <p:nvPr/>
        </p:nvCxnSpPr>
        <p:spPr>
          <a:xfrm>
            <a:off x="4489746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vni poveznik 40"/>
          <p:cNvCxnSpPr/>
          <p:nvPr/>
        </p:nvCxnSpPr>
        <p:spPr>
          <a:xfrm>
            <a:off x="5410936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vni poveznik 41"/>
          <p:cNvCxnSpPr/>
          <p:nvPr/>
        </p:nvCxnSpPr>
        <p:spPr>
          <a:xfrm>
            <a:off x="6332126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vni poveznik 42"/>
          <p:cNvCxnSpPr/>
          <p:nvPr/>
        </p:nvCxnSpPr>
        <p:spPr>
          <a:xfrm>
            <a:off x="7253316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vni poveznik 43"/>
          <p:cNvCxnSpPr/>
          <p:nvPr/>
        </p:nvCxnSpPr>
        <p:spPr>
          <a:xfrm>
            <a:off x="8174506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kstniOkvir 44"/>
          <p:cNvSpPr txBox="1"/>
          <p:nvPr/>
        </p:nvSpPr>
        <p:spPr>
          <a:xfrm>
            <a:off x="4336126" y="3210297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0</a:t>
            </a:r>
            <a:endParaRPr lang="hr-HR" sz="2000" b="1"/>
          </a:p>
        </p:txBody>
      </p:sp>
      <p:sp>
        <p:nvSpPr>
          <p:cNvPr id="46" name="TekstniOkvir 45"/>
          <p:cNvSpPr txBox="1"/>
          <p:nvPr/>
        </p:nvSpPr>
        <p:spPr>
          <a:xfrm>
            <a:off x="4795077" y="3210297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1</a:t>
            </a:r>
          </a:p>
        </p:txBody>
      </p:sp>
      <p:sp>
        <p:nvSpPr>
          <p:cNvPr id="47" name="TekstniOkvir 46"/>
          <p:cNvSpPr txBox="1"/>
          <p:nvPr/>
        </p:nvSpPr>
        <p:spPr>
          <a:xfrm>
            <a:off x="5254028" y="3210297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2</a:t>
            </a:r>
          </a:p>
        </p:txBody>
      </p:sp>
      <p:sp>
        <p:nvSpPr>
          <p:cNvPr id="48" name="TekstniOkvir 47"/>
          <p:cNvSpPr txBox="1"/>
          <p:nvPr/>
        </p:nvSpPr>
        <p:spPr>
          <a:xfrm>
            <a:off x="5712979" y="3210297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3</a:t>
            </a:r>
            <a:endParaRPr lang="hr-HR" sz="2000" b="1"/>
          </a:p>
        </p:txBody>
      </p:sp>
      <p:sp>
        <p:nvSpPr>
          <p:cNvPr id="49" name="TekstniOkvir 48"/>
          <p:cNvSpPr txBox="1"/>
          <p:nvPr/>
        </p:nvSpPr>
        <p:spPr>
          <a:xfrm>
            <a:off x="6171930" y="3210297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4</a:t>
            </a:r>
          </a:p>
        </p:txBody>
      </p:sp>
      <p:sp>
        <p:nvSpPr>
          <p:cNvPr id="50" name="TekstniOkvir 49"/>
          <p:cNvSpPr txBox="1"/>
          <p:nvPr/>
        </p:nvSpPr>
        <p:spPr>
          <a:xfrm>
            <a:off x="6630881" y="3210297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5</a:t>
            </a:r>
          </a:p>
        </p:txBody>
      </p:sp>
      <p:sp>
        <p:nvSpPr>
          <p:cNvPr id="51" name="TekstniOkvir 50"/>
          <p:cNvSpPr txBox="1"/>
          <p:nvPr/>
        </p:nvSpPr>
        <p:spPr>
          <a:xfrm>
            <a:off x="7089832" y="3210297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6</a:t>
            </a:r>
          </a:p>
        </p:txBody>
      </p:sp>
      <p:sp>
        <p:nvSpPr>
          <p:cNvPr id="52" name="TekstniOkvir 51"/>
          <p:cNvSpPr txBox="1"/>
          <p:nvPr/>
        </p:nvSpPr>
        <p:spPr>
          <a:xfrm>
            <a:off x="7548783" y="3210297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7</a:t>
            </a:r>
          </a:p>
        </p:txBody>
      </p:sp>
      <p:sp>
        <p:nvSpPr>
          <p:cNvPr id="53" name="TekstniOkvir 52"/>
          <p:cNvSpPr txBox="1"/>
          <p:nvPr/>
        </p:nvSpPr>
        <p:spPr>
          <a:xfrm>
            <a:off x="8007734" y="3210297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8</a:t>
            </a:r>
          </a:p>
        </p:txBody>
      </p:sp>
      <p:cxnSp>
        <p:nvCxnSpPr>
          <p:cNvPr id="54" name="Ravni poveznik 53"/>
          <p:cNvCxnSpPr/>
          <p:nvPr/>
        </p:nvCxnSpPr>
        <p:spPr>
          <a:xfrm>
            <a:off x="1265581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vni poveznik 54"/>
          <p:cNvCxnSpPr/>
          <p:nvPr/>
        </p:nvCxnSpPr>
        <p:spPr>
          <a:xfrm>
            <a:off x="2186771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vni poveznik 55"/>
          <p:cNvCxnSpPr/>
          <p:nvPr/>
        </p:nvCxnSpPr>
        <p:spPr>
          <a:xfrm>
            <a:off x="3107961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vni poveznik 56"/>
          <p:cNvCxnSpPr/>
          <p:nvPr/>
        </p:nvCxnSpPr>
        <p:spPr>
          <a:xfrm>
            <a:off x="4029151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vni poveznik 65"/>
          <p:cNvCxnSpPr/>
          <p:nvPr/>
        </p:nvCxnSpPr>
        <p:spPr>
          <a:xfrm>
            <a:off x="4950341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avni poveznik 66"/>
          <p:cNvCxnSpPr/>
          <p:nvPr/>
        </p:nvCxnSpPr>
        <p:spPr>
          <a:xfrm>
            <a:off x="5871531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avni poveznik 67"/>
          <p:cNvCxnSpPr/>
          <p:nvPr/>
        </p:nvCxnSpPr>
        <p:spPr>
          <a:xfrm>
            <a:off x="6792721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avni poveznik 68"/>
          <p:cNvCxnSpPr/>
          <p:nvPr/>
        </p:nvCxnSpPr>
        <p:spPr>
          <a:xfrm>
            <a:off x="7713911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avni poveznik 78"/>
          <p:cNvCxnSpPr/>
          <p:nvPr/>
        </p:nvCxnSpPr>
        <p:spPr>
          <a:xfrm>
            <a:off x="8635107" y="289636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kstniOkvir 79"/>
          <p:cNvSpPr txBox="1"/>
          <p:nvPr/>
        </p:nvSpPr>
        <p:spPr>
          <a:xfrm>
            <a:off x="8505962" y="3210297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9</a:t>
            </a:r>
            <a:endParaRPr lang="hr-HR" sz="2000" b="1"/>
          </a:p>
        </p:txBody>
      </p:sp>
      <p:sp>
        <p:nvSpPr>
          <p:cNvPr id="81" name="TekstniOkvir 80"/>
          <p:cNvSpPr txBox="1"/>
          <p:nvPr/>
        </p:nvSpPr>
        <p:spPr>
          <a:xfrm>
            <a:off x="625244" y="3210297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-8</a:t>
            </a:r>
            <a:endParaRPr lang="hr-HR" sz="2000" b="1"/>
          </a:p>
        </p:txBody>
      </p:sp>
      <p:sp>
        <p:nvSpPr>
          <p:cNvPr id="82" name="TekstniOkvir 81"/>
          <p:cNvSpPr txBox="1"/>
          <p:nvPr/>
        </p:nvSpPr>
        <p:spPr>
          <a:xfrm>
            <a:off x="1084195" y="3210297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-7</a:t>
            </a:r>
            <a:endParaRPr lang="hr-HR" sz="2000" b="1"/>
          </a:p>
        </p:txBody>
      </p:sp>
      <p:sp>
        <p:nvSpPr>
          <p:cNvPr id="90" name="TekstniOkvir 89"/>
          <p:cNvSpPr txBox="1"/>
          <p:nvPr/>
        </p:nvSpPr>
        <p:spPr>
          <a:xfrm>
            <a:off x="1543146" y="3210297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-6</a:t>
            </a:r>
            <a:endParaRPr lang="hr-HR" sz="2000" b="1"/>
          </a:p>
        </p:txBody>
      </p:sp>
      <p:sp>
        <p:nvSpPr>
          <p:cNvPr id="91" name="TekstniOkvir 90"/>
          <p:cNvSpPr txBox="1"/>
          <p:nvPr/>
        </p:nvSpPr>
        <p:spPr>
          <a:xfrm>
            <a:off x="2002098" y="3210297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-5</a:t>
            </a:r>
            <a:endParaRPr lang="hr-HR" sz="2000" b="1"/>
          </a:p>
        </p:txBody>
      </p:sp>
      <p:sp>
        <p:nvSpPr>
          <p:cNvPr id="92" name="TekstniOkvir 91"/>
          <p:cNvSpPr txBox="1"/>
          <p:nvPr/>
        </p:nvSpPr>
        <p:spPr>
          <a:xfrm>
            <a:off x="2461048" y="3210297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-4</a:t>
            </a:r>
            <a:endParaRPr lang="hr-HR" sz="2000" b="1"/>
          </a:p>
        </p:txBody>
      </p:sp>
      <p:sp>
        <p:nvSpPr>
          <p:cNvPr id="99" name="TekstniOkvir 98"/>
          <p:cNvSpPr txBox="1"/>
          <p:nvPr/>
        </p:nvSpPr>
        <p:spPr>
          <a:xfrm>
            <a:off x="2919999" y="3210297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-3</a:t>
            </a:r>
            <a:endParaRPr lang="hr-HR" sz="2000" b="1"/>
          </a:p>
        </p:txBody>
      </p:sp>
      <p:sp>
        <p:nvSpPr>
          <p:cNvPr id="100" name="TekstniOkvir 99"/>
          <p:cNvSpPr txBox="1"/>
          <p:nvPr/>
        </p:nvSpPr>
        <p:spPr>
          <a:xfrm>
            <a:off x="3378950" y="3210297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-2</a:t>
            </a:r>
            <a:endParaRPr lang="hr-HR" sz="2000" b="1"/>
          </a:p>
        </p:txBody>
      </p:sp>
      <p:sp>
        <p:nvSpPr>
          <p:cNvPr id="101" name="TekstniOkvir 100"/>
          <p:cNvSpPr txBox="1"/>
          <p:nvPr/>
        </p:nvSpPr>
        <p:spPr>
          <a:xfrm>
            <a:off x="3837901" y="3210297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-1</a:t>
            </a:r>
            <a:endParaRPr lang="hr-HR" sz="2000" b="1"/>
          </a:p>
        </p:txBody>
      </p:sp>
      <p:cxnSp>
        <p:nvCxnSpPr>
          <p:cNvPr id="102" name="Ravni poveznik 101"/>
          <p:cNvCxnSpPr/>
          <p:nvPr/>
        </p:nvCxnSpPr>
        <p:spPr>
          <a:xfrm>
            <a:off x="467544" y="4509120"/>
            <a:ext cx="8496944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Ravni poveznik 102"/>
          <p:cNvCxnSpPr/>
          <p:nvPr/>
        </p:nvCxnSpPr>
        <p:spPr>
          <a:xfrm>
            <a:off x="774420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avni poveznik 103"/>
          <p:cNvCxnSpPr/>
          <p:nvPr/>
        </p:nvCxnSpPr>
        <p:spPr>
          <a:xfrm>
            <a:off x="1695610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avni poveznik 104"/>
          <p:cNvCxnSpPr/>
          <p:nvPr/>
        </p:nvCxnSpPr>
        <p:spPr>
          <a:xfrm>
            <a:off x="2616800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avni poveznik 105"/>
          <p:cNvCxnSpPr/>
          <p:nvPr/>
        </p:nvCxnSpPr>
        <p:spPr>
          <a:xfrm>
            <a:off x="3537990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avni poveznik 106"/>
          <p:cNvCxnSpPr/>
          <p:nvPr/>
        </p:nvCxnSpPr>
        <p:spPr>
          <a:xfrm>
            <a:off x="4459180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Ravni poveznik 107"/>
          <p:cNvCxnSpPr/>
          <p:nvPr/>
        </p:nvCxnSpPr>
        <p:spPr>
          <a:xfrm>
            <a:off x="5380370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Ravni poveznik 108"/>
          <p:cNvCxnSpPr/>
          <p:nvPr/>
        </p:nvCxnSpPr>
        <p:spPr>
          <a:xfrm>
            <a:off x="6301560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Ravni poveznik 109"/>
          <p:cNvCxnSpPr/>
          <p:nvPr/>
        </p:nvCxnSpPr>
        <p:spPr>
          <a:xfrm>
            <a:off x="7222750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Ravni poveznik 110"/>
          <p:cNvCxnSpPr/>
          <p:nvPr/>
        </p:nvCxnSpPr>
        <p:spPr>
          <a:xfrm>
            <a:off x="8143940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kstniOkvir 111"/>
          <p:cNvSpPr txBox="1"/>
          <p:nvPr/>
        </p:nvSpPr>
        <p:spPr>
          <a:xfrm>
            <a:off x="4305560" y="4722465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0</a:t>
            </a:r>
            <a:endParaRPr lang="hr-HR" sz="2000" b="1"/>
          </a:p>
        </p:txBody>
      </p:sp>
      <p:sp>
        <p:nvSpPr>
          <p:cNvPr id="113" name="TekstniOkvir 112"/>
          <p:cNvSpPr txBox="1"/>
          <p:nvPr/>
        </p:nvSpPr>
        <p:spPr>
          <a:xfrm>
            <a:off x="4764511" y="4722465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1</a:t>
            </a:r>
          </a:p>
        </p:txBody>
      </p:sp>
      <p:sp>
        <p:nvSpPr>
          <p:cNvPr id="114" name="TekstniOkvir 113"/>
          <p:cNvSpPr txBox="1"/>
          <p:nvPr/>
        </p:nvSpPr>
        <p:spPr>
          <a:xfrm>
            <a:off x="5223462" y="4722465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2</a:t>
            </a:r>
          </a:p>
        </p:txBody>
      </p:sp>
      <p:sp>
        <p:nvSpPr>
          <p:cNvPr id="115" name="TekstniOkvir 114"/>
          <p:cNvSpPr txBox="1"/>
          <p:nvPr/>
        </p:nvSpPr>
        <p:spPr>
          <a:xfrm>
            <a:off x="5682413" y="4722465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3</a:t>
            </a:r>
            <a:endParaRPr lang="hr-HR" sz="2000" b="1"/>
          </a:p>
        </p:txBody>
      </p:sp>
      <p:sp>
        <p:nvSpPr>
          <p:cNvPr id="116" name="TekstniOkvir 115"/>
          <p:cNvSpPr txBox="1"/>
          <p:nvPr/>
        </p:nvSpPr>
        <p:spPr>
          <a:xfrm>
            <a:off x="6141364" y="4722465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4</a:t>
            </a:r>
          </a:p>
        </p:txBody>
      </p:sp>
      <p:sp>
        <p:nvSpPr>
          <p:cNvPr id="117" name="TekstniOkvir 116"/>
          <p:cNvSpPr txBox="1"/>
          <p:nvPr/>
        </p:nvSpPr>
        <p:spPr>
          <a:xfrm>
            <a:off x="6600315" y="4722465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5</a:t>
            </a:r>
          </a:p>
        </p:txBody>
      </p:sp>
      <p:sp>
        <p:nvSpPr>
          <p:cNvPr id="118" name="TekstniOkvir 117"/>
          <p:cNvSpPr txBox="1"/>
          <p:nvPr/>
        </p:nvSpPr>
        <p:spPr>
          <a:xfrm>
            <a:off x="7059266" y="4722465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6</a:t>
            </a:r>
          </a:p>
        </p:txBody>
      </p:sp>
      <p:sp>
        <p:nvSpPr>
          <p:cNvPr id="119" name="TekstniOkvir 118"/>
          <p:cNvSpPr txBox="1"/>
          <p:nvPr/>
        </p:nvSpPr>
        <p:spPr>
          <a:xfrm>
            <a:off x="7518217" y="4722465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7</a:t>
            </a:r>
          </a:p>
        </p:txBody>
      </p:sp>
      <p:sp>
        <p:nvSpPr>
          <p:cNvPr id="120" name="TekstniOkvir 119"/>
          <p:cNvSpPr txBox="1"/>
          <p:nvPr/>
        </p:nvSpPr>
        <p:spPr>
          <a:xfrm>
            <a:off x="7977168" y="4722465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8</a:t>
            </a:r>
          </a:p>
        </p:txBody>
      </p:sp>
      <p:cxnSp>
        <p:nvCxnSpPr>
          <p:cNvPr id="121" name="Ravni poveznik 120"/>
          <p:cNvCxnSpPr/>
          <p:nvPr/>
        </p:nvCxnSpPr>
        <p:spPr>
          <a:xfrm>
            <a:off x="1235015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Ravni poveznik 121"/>
          <p:cNvCxnSpPr/>
          <p:nvPr/>
        </p:nvCxnSpPr>
        <p:spPr>
          <a:xfrm>
            <a:off x="2156205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Ravni poveznik 122"/>
          <p:cNvCxnSpPr/>
          <p:nvPr/>
        </p:nvCxnSpPr>
        <p:spPr>
          <a:xfrm>
            <a:off x="3077395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avni poveznik 123"/>
          <p:cNvCxnSpPr/>
          <p:nvPr/>
        </p:nvCxnSpPr>
        <p:spPr>
          <a:xfrm>
            <a:off x="3998585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Ravni poveznik 124"/>
          <p:cNvCxnSpPr/>
          <p:nvPr/>
        </p:nvCxnSpPr>
        <p:spPr>
          <a:xfrm>
            <a:off x="4919775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Ravni poveznik 125"/>
          <p:cNvCxnSpPr/>
          <p:nvPr/>
        </p:nvCxnSpPr>
        <p:spPr>
          <a:xfrm>
            <a:off x="5840965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Ravni poveznik 126"/>
          <p:cNvCxnSpPr/>
          <p:nvPr/>
        </p:nvCxnSpPr>
        <p:spPr>
          <a:xfrm>
            <a:off x="6762155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Ravni poveznik 127"/>
          <p:cNvCxnSpPr/>
          <p:nvPr/>
        </p:nvCxnSpPr>
        <p:spPr>
          <a:xfrm>
            <a:off x="7683345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Ravni poveznik 128"/>
          <p:cNvCxnSpPr/>
          <p:nvPr/>
        </p:nvCxnSpPr>
        <p:spPr>
          <a:xfrm>
            <a:off x="8604541" y="440853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kstniOkvir 129"/>
          <p:cNvSpPr txBox="1"/>
          <p:nvPr/>
        </p:nvSpPr>
        <p:spPr>
          <a:xfrm>
            <a:off x="8475396" y="4722465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9</a:t>
            </a:r>
            <a:endParaRPr lang="hr-HR" sz="2000" b="1"/>
          </a:p>
        </p:txBody>
      </p:sp>
      <p:sp>
        <p:nvSpPr>
          <p:cNvPr id="131" name="TekstniOkvir 130"/>
          <p:cNvSpPr txBox="1"/>
          <p:nvPr/>
        </p:nvSpPr>
        <p:spPr>
          <a:xfrm>
            <a:off x="594678" y="4722465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-8</a:t>
            </a:r>
            <a:endParaRPr lang="hr-HR" sz="2000" b="1"/>
          </a:p>
        </p:txBody>
      </p:sp>
      <p:sp>
        <p:nvSpPr>
          <p:cNvPr id="132" name="TekstniOkvir 131"/>
          <p:cNvSpPr txBox="1"/>
          <p:nvPr/>
        </p:nvSpPr>
        <p:spPr>
          <a:xfrm>
            <a:off x="1053629" y="4722465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-7</a:t>
            </a:r>
            <a:endParaRPr lang="hr-HR" sz="2000" b="1"/>
          </a:p>
        </p:txBody>
      </p:sp>
      <p:sp>
        <p:nvSpPr>
          <p:cNvPr id="133" name="TekstniOkvir 132"/>
          <p:cNvSpPr txBox="1"/>
          <p:nvPr/>
        </p:nvSpPr>
        <p:spPr>
          <a:xfrm>
            <a:off x="1512580" y="4722465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-6</a:t>
            </a:r>
            <a:endParaRPr lang="hr-HR" sz="2000" b="1"/>
          </a:p>
        </p:txBody>
      </p:sp>
      <p:sp>
        <p:nvSpPr>
          <p:cNvPr id="134" name="TekstniOkvir 133"/>
          <p:cNvSpPr txBox="1"/>
          <p:nvPr/>
        </p:nvSpPr>
        <p:spPr>
          <a:xfrm>
            <a:off x="1971532" y="4722465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-5</a:t>
            </a:r>
            <a:endParaRPr lang="hr-HR" sz="2000" b="1"/>
          </a:p>
        </p:txBody>
      </p:sp>
      <p:sp>
        <p:nvSpPr>
          <p:cNvPr id="135" name="TekstniOkvir 134"/>
          <p:cNvSpPr txBox="1"/>
          <p:nvPr/>
        </p:nvSpPr>
        <p:spPr>
          <a:xfrm>
            <a:off x="2430482" y="4722465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-4</a:t>
            </a:r>
            <a:endParaRPr lang="hr-HR" sz="2000" b="1"/>
          </a:p>
        </p:txBody>
      </p:sp>
      <p:sp>
        <p:nvSpPr>
          <p:cNvPr id="136" name="TekstniOkvir 135"/>
          <p:cNvSpPr txBox="1"/>
          <p:nvPr/>
        </p:nvSpPr>
        <p:spPr>
          <a:xfrm>
            <a:off x="2889433" y="4722465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-3</a:t>
            </a:r>
            <a:endParaRPr lang="hr-HR" sz="2000" b="1"/>
          </a:p>
        </p:txBody>
      </p:sp>
      <p:sp>
        <p:nvSpPr>
          <p:cNvPr id="137" name="TekstniOkvir 136"/>
          <p:cNvSpPr txBox="1"/>
          <p:nvPr/>
        </p:nvSpPr>
        <p:spPr>
          <a:xfrm>
            <a:off x="3348384" y="4722465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-2</a:t>
            </a:r>
            <a:endParaRPr lang="hr-HR" sz="2000" b="1"/>
          </a:p>
        </p:txBody>
      </p:sp>
      <p:sp>
        <p:nvSpPr>
          <p:cNvPr id="138" name="TekstniOkvir 137"/>
          <p:cNvSpPr txBox="1"/>
          <p:nvPr/>
        </p:nvSpPr>
        <p:spPr>
          <a:xfrm>
            <a:off x="3807335" y="4722465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-1</a:t>
            </a:r>
            <a:endParaRPr lang="hr-HR" sz="2000" b="1"/>
          </a:p>
        </p:txBody>
      </p:sp>
    </p:spTree>
    <p:extLst>
      <p:ext uri="{BB962C8B-B14F-4D97-AF65-F5344CB8AC3E}">
        <p14:creationId xmlns:p14="http://schemas.microsoft.com/office/powerpoint/2010/main" val="2649803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Ravni poveznik 34"/>
          <p:cNvCxnSpPr/>
          <p:nvPr/>
        </p:nvCxnSpPr>
        <p:spPr>
          <a:xfrm>
            <a:off x="4726842" y="73199"/>
            <a:ext cx="0" cy="667798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vni poveznik 35"/>
          <p:cNvCxnSpPr/>
          <p:nvPr/>
        </p:nvCxnSpPr>
        <p:spPr>
          <a:xfrm rot="5400000">
            <a:off x="4720046" y="521148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vni poveznik 36"/>
          <p:cNvCxnSpPr/>
          <p:nvPr/>
        </p:nvCxnSpPr>
        <p:spPr>
          <a:xfrm rot="5400000">
            <a:off x="4720046" y="889660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vni poveznik 37"/>
          <p:cNvCxnSpPr/>
          <p:nvPr/>
        </p:nvCxnSpPr>
        <p:spPr>
          <a:xfrm rot="5400000">
            <a:off x="4720046" y="1258172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vni poveznik 38"/>
          <p:cNvCxnSpPr/>
          <p:nvPr/>
        </p:nvCxnSpPr>
        <p:spPr>
          <a:xfrm rot="5400000">
            <a:off x="4720046" y="1626684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vni poveznik 39"/>
          <p:cNvCxnSpPr/>
          <p:nvPr/>
        </p:nvCxnSpPr>
        <p:spPr>
          <a:xfrm rot="5400000">
            <a:off x="4720046" y="1995196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vni poveznik 40"/>
          <p:cNvCxnSpPr/>
          <p:nvPr/>
        </p:nvCxnSpPr>
        <p:spPr>
          <a:xfrm rot="5400000">
            <a:off x="4720046" y="2363708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vni poveznik 41"/>
          <p:cNvCxnSpPr/>
          <p:nvPr/>
        </p:nvCxnSpPr>
        <p:spPr>
          <a:xfrm rot="5400000">
            <a:off x="4720046" y="2732220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vni poveznik 42"/>
          <p:cNvCxnSpPr/>
          <p:nvPr/>
        </p:nvCxnSpPr>
        <p:spPr>
          <a:xfrm rot="5400000">
            <a:off x="4720046" y="3100732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vni poveznik 43"/>
          <p:cNvCxnSpPr/>
          <p:nvPr/>
        </p:nvCxnSpPr>
        <p:spPr>
          <a:xfrm rot="5400000">
            <a:off x="4720046" y="3469244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kstniOkvir 44"/>
          <p:cNvSpPr txBox="1"/>
          <p:nvPr/>
        </p:nvSpPr>
        <p:spPr>
          <a:xfrm>
            <a:off x="4218217" y="4462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9</a:t>
            </a:r>
            <a:endParaRPr lang="hr-HR" sz="2000" b="1"/>
          </a:p>
        </p:txBody>
      </p:sp>
      <p:sp>
        <p:nvSpPr>
          <p:cNvPr id="46" name="TekstniOkvir 45"/>
          <p:cNvSpPr txBox="1"/>
          <p:nvPr/>
        </p:nvSpPr>
        <p:spPr>
          <a:xfrm>
            <a:off x="4218217" y="41313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8</a:t>
            </a:r>
            <a:endParaRPr lang="hr-HR" sz="2000" b="1"/>
          </a:p>
        </p:txBody>
      </p:sp>
      <p:sp>
        <p:nvSpPr>
          <p:cNvPr id="47" name="TekstniOkvir 46"/>
          <p:cNvSpPr txBox="1"/>
          <p:nvPr/>
        </p:nvSpPr>
        <p:spPr>
          <a:xfrm>
            <a:off x="4218217" y="78164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7</a:t>
            </a:r>
            <a:endParaRPr lang="hr-HR" sz="2000" b="1"/>
          </a:p>
        </p:txBody>
      </p:sp>
      <p:sp>
        <p:nvSpPr>
          <p:cNvPr id="48" name="TekstniOkvir 47"/>
          <p:cNvSpPr txBox="1"/>
          <p:nvPr/>
        </p:nvSpPr>
        <p:spPr>
          <a:xfrm>
            <a:off x="4218217" y="115016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6</a:t>
            </a:r>
            <a:endParaRPr lang="hr-HR" sz="2000" b="1"/>
          </a:p>
        </p:txBody>
      </p:sp>
      <p:sp>
        <p:nvSpPr>
          <p:cNvPr id="49" name="TekstniOkvir 48"/>
          <p:cNvSpPr txBox="1"/>
          <p:nvPr/>
        </p:nvSpPr>
        <p:spPr>
          <a:xfrm>
            <a:off x="4218217" y="151867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5</a:t>
            </a:r>
            <a:endParaRPr lang="hr-HR" sz="2000" b="1"/>
          </a:p>
        </p:txBody>
      </p:sp>
      <p:sp>
        <p:nvSpPr>
          <p:cNvPr id="50" name="TekstniOkvir 49"/>
          <p:cNvSpPr txBox="1"/>
          <p:nvPr/>
        </p:nvSpPr>
        <p:spPr>
          <a:xfrm>
            <a:off x="4218217" y="188718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4</a:t>
            </a:r>
            <a:endParaRPr lang="hr-HR" sz="2000" b="1"/>
          </a:p>
        </p:txBody>
      </p:sp>
      <p:sp>
        <p:nvSpPr>
          <p:cNvPr id="51" name="TekstniOkvir 50"/>
          <p:cNvSpPr txBox="1"/>
          <p:nvPr/>
        </p:nvSpPr>
        <p:spPr>
          <a:xfrm>
            <a:off x="4218217" y="225569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3</a:t>
            </a:r>
            <a:endParaRPr lang="hr-HR" sz="2000" b="1"/>
          </a:p>
        </p:txBody>
      </p:sp>
      <p:sp>
        <p:nvSpPr>
          <p:cNvPr id="52" name="TekstniOkvir 51"/>
          <p:cNvSpPr txBox="1"/>
          <p:nvPr/>
        </p:nvSpPr>
        <p:spPr>
          <a:xfrm>
            <a:off x="4218217" y="262420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2</a:t>
            </a:r>
            <a:endParaRPr lang="hr-HR" sz="2000" b="1"/>
          </a:p>
        </p:txBody>
      </p:sp>
      <p:sp>
        <p:nvSpPr>
          <p:cNvPr id="53" name="TekstniOkvir 52"/>
          <p:cNvSpPr txBox="1"/>
          <p:nvPr/>
        </p:nvSpPr>
        <p:spPr>
          <a:xfrm>
            <a:off x="4218217" y="299272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1</a:t>
            </a:r>
            <a:endParaRPr lang="hr-HR" sz="2000" b="1"/>
          </a:p>
        </p:txBody>
      </p:sp>
      <p:cxnSp>
        <p:nvCxnSpPr>
          <p:cNvPr id="54" name="Ravni poveznik 53"/>
          <p:cNvCxnSpPr/>
          <p:nvPr/>
        </p:nvCxnSpPr>
        <p:spPr>
          <a:xfrm rot="5400000">
            <a:off x="4720046" y="3837756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vni poveznik 54"/>
          <p:cNvCxnSpPr/>
          <p:nvPr/>
        </p:nvCxnSpPr>
        <p:spPr>
          <a:xfrm rot="5400000">
            <a:off x="4720046" y="4206268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vni poveznik 55"/>
          <p:cNvCxnSpPr/>
          <p:nvPr/>
        </p:nvCxnSpPr>
        <p:spPr>
          <a:xfrm rot="5400000">
            <a:off x="4720046" y="4574780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vni poveznik 56"/>
          <p:cNvCxnSpPr/>
          <p:nvPr/>
        </p:nvCxnSpPr>
        <p:spPr>
          <a:xfrm rot="5400000">
            <a:off x="4720046" y="4943292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vni poveznik 65"/>
          <p:cNvCxnSpPr/>
          <p:nvPr/>
        </p:nvCxnSpPr>
        <p:spPr>
          <a:xfrm rot="5400000">
            <a:off x="4720046" y="5311804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avni poveznik 66"/>
          <p:cNvCxnSpPr/>
          <p:nvPr/>
        </p:nvCxnSpPr>
        <p:spPr>
          <a:xfrm rot="5400000">
            <a:off x="4720046" y="5680316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avni poveznik 67"/>
          <p:cNvCxnSpPr/>
          <p:nvPr/>
        </p:nvCxnSpPr>
        <p:spPr>
          <a:xfrm rot="5400000">
            <a:off x="4720046" y="6048828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avni poveznik 68"/>
          <p:cNvCxnSpPr/>
          <p:nvPr/>
        </p:nvCxnSpPr>
        <p:spPr>
          <a:xfrm rot="5400000">
            <a:off x="4720046" y="6417332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avni poveznik 78"/>
          <p:cNvCxnSpPr/>
          <p:nvPr/>
        </p:nvCxnSpPr>
        <p:spPr>
          <a:xfrm rot="5400000">
            <a:off x="4720046" y="152636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kstniOkvir 79"/>
          <p:cNvSpPr txBox="1"/>
          <p:nvPr/>
        </p:nvSpPr>
        <p:spPr>
          <a:xfrm>
            <a:off x="4218217" y="33612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/>
              <a:t>0</a:t>
            </a:r>
            <a:endParaRPr lang="hr-HR" sz="2000" b="1"/>
          </a:p>
        </p:txBody>
      </p:sp>
      <p:sp>
        <p:nvSpPr>
          <p:cNvPr id="81" name="TekstniOkvir 80"/>
          <p:cNvSpPr txBox="1"/>
          <p:nvPr/>
        </p:nvSpPr>
        <p:spPr>
          <a:xfrm>
            <a:off x="4178944" y="3729744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-1</a:t>
            </a:r>
            <a:endParaRPr lang="hr-HR" sz="2000" b="1"/>
          </a:p>
        </p:txBody>
      </p:sp>
      <p:sp>
        <p:nvSpPr>
          <p:cNvPr id="82" name="TekstniOkvir 81"/>
          <p:cNvSpPr txBox="1"/>
          <p:nvPr/>
        </p:nvSpPr>
        <p:spPr>
          <a:xfrm>
            <a:off x="4178944" y="4098256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-2	</a:t>
            </a:r>
            <a:endParaRPr lang="hr-HR" sz="2000" b="1"/>
          </a:p>
        </p:txBody>
      </p:sp>
      <p:sp>
        <p:nvSpPr>
          <p:cNvPr id="90" name="TekstniOkvir 89"/>
          <p:cNvSpPr txBox="1"/>
          <p:nvPr/>
        </p:nvSpPr>
        <p:spPr>
          <a:xfrm>
            <a:off x="4178944" y="4466768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-3</a:t>
            </a:r>
            <a:endParaRPr lang="hr-HR" sz="2000" b="1"/>
          </a:p>
        </p:txBody>
      </p:sp>
      <p:sp>
        <p:nvSpPr>
          <p:cNvPr id="91" name="TekstniOkvir 90"/>
          <p:cNvSpPr txBox="1"/>
          <p:nvPr/>
        </p:nvSpPr>
        <p:spPr>
          <a:xfrm>
            <a:off x="4178944" y="4835280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-4</a:t>
            </a:r>
            <a:endParaRPr lang="hr-HR" sz="2000" b="1"/>
          </a:p>
        </p:txBody>
      </p:sp>
      <p:sp>
        <p:nvSpPr>
          <p:cNvPr id="92" name="TekstniOkvir 91"/>
          <p:cNvSpPr txBox="1"/>
          <p:nvPr/>
        </p:nvSpPr>
        <p:spPr>
          <a:xfrm>
            <a:off x="4178944" y="5203792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-5</a:t>
            </a:r>
            <a:endParaRPr lang="hr-HR" sz="2000" b="1"/>
          </a:p>
        </p:txBody>
      </p:sp>
      <p:sp>
        <p:nvSpPr>
          <p:cNvPr id="99" name="TekstniOkvir 98"/>
          <p:cNvSpPr txBox="1"/>
          <p:nvPr/>
        </p:nvSpPr>
        <p:spPr>
          <a:xfrm>
            <a:off x="4178944" y="5572304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-6</a:t>
            </a:r>
            <a:endParaRPr lang="hr-HR" sz="2000" b="1"/>
          </a:p>
        </p:txBody>
      </p:sp>
      <p:sp>
        <p:nvSpPr>
          <p:cNvPr id="100" name="TekstniOkvir 99"/>
          <p:cNvSpPr txBox="1"/>
          <p:nvPr/>
        </p:nvSpPr>
        <p:spPr>
          <a:xfrm>
            <a:off x="4178944" y="5940816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-7</a:t>
            </a:r>
            <a:endParaRPr lang="hr-HR" sz="2000" b="1"/>
          </a:p>
        </p:txBody>
      </p:sp>
      <p:sp>
        <p:nvSpPr>
          <p:cNvPr id="101" name="TekstniOkvir 100"/>
          <p:cNvSpPr txBox="1"/>
          <p:nvPr/>
        </p:nvSpPr>
        <p:spPr>
          <a:xfrm>
            <a:off x="4178944" y="6309320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b="1" smtClean="0"/>
              <a:t>-8</a:t>
            </a:r>
            <a:endParaRPr lang="hr-HR" sz="2000" b="1"/>
          </a:p>
        </p:txBody>
      </p:sp>
    </p:spTree>
    <p:extLst>
      <p:ext uri="{BB962C8B-B14F-4D97-AF65-F5344CB8AC3E}">
        <p14:creationId xmlns:p14="http://schemas.microsoft.com/office/powerpoint/2010/main" val="8542142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87</Words>
  <Application>Microsoft Office PowerPoint</Application>
  <PresentationFormat>Prikaz na zaslonu (4:3)</PresentationFormat>
  <Paragraphs>63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3" baseType="lpstr">
      <vt:lpstr>Tema sustava Office</vt:lpstr>
      <vt:lpstr>PowerPointova prezentacija</vt:lpstr>
      <vt:lpstr>PowerPointova prezentacija</vt:lpstr>
    </vt:vector>
  </TitlesOfParts>
  <Company>OŠ Josipa Badalića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Antonija Horvatek</dc:creator>
  <cp:lastModifiedBy>Antonija Horvatek</cp:lastModifiedBy>
  <cp:revision>13</cp:revision>
  <dcterms:created xsi:type="dcterms:W3CDTF">2014-11-30T14:14:09Z</dcterms:created>
  <dcterms:modified xsi:type="dcterms:W3CDTF">2014-11-30T20:16:51Z</dcterms:modified>
</cp:coreProperties>
</file>