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CCFF33"/>
    <a:srgbClr val="FF66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9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5629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5660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66281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79051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91203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55816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1164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1789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6325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322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4173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506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/>
          <p:nvPr/>
        </p:nvSpPr>
        <p:spPr>
          <a:xfrm>
            <a:off x="539552" y="620064"/>
            <a:ext cx="1800000" cy="1800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31" name="Grupa 30"/>
          <p:cNvGrpSpPr/>
          <p:nvPr/>
        </p:nvGrpSpPr>
        <p:grpSpPr>
          <a:xfrm>
            <a:off x="539552" y="1340064"/>
            <a:ext cx="1800000" cy="360000"/>
            <a:chOff x="1451001" y="4365104"/>
            <a:chExt cx="1800000" cy="360000"/>
          </a:xfrm>
        </p:grpSpPr>
        <p:sp>
          <p:nvSpPr>
            <p:cNvPr id="32" name="Luk 31"/>
            <p:cNvSpPr/>
            <p:nvPr/>
          </p:nvSpPr>
          <p:spPr>
            <a:xfrm>
              <a:off x="1451001" y="4365104"/>
              <a:ext cx="1800000" cy="360000"/>
            </a:xfrm>
            <a:prstGeom prst="arc">
              <a:avLst>
                <a:gd name="adj1" fmla="val 10819551"/>
                <a:gd name="adj2" fmla="val 35554"/>
              </a:avLst>
            </a:prstGeom>
            <a:noFill/>
            <a:ln w="19050">
              <a:solidFill>
                <a:schemeClr val="tx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3" name="Luk 32"/>
            <p:cNvSpPr/>
            <p:nvPr/>
          </p:nvSpPr>
          <p:spPr>
            <a:xfrm>
              <a:off x="1451001" y="4365104"/>
              <a:ext cx="1800000" cy="360000"/>
            </a:xfrm>
            <a:prstGeom prst="arc">
              <a:avLst>
                <a:gd name="adj1" fmla="val 21566620"/>
                <a:gd name="adj2" fmla="val 10790836"/>
              </a:avLst>
            </a:prstGeom>
            <a:noFill/>
            <a:ln w="19050">
              <a:solidFill>
                <a:schemeClr val="tx2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34" name="Elipsa 33"/>
          <p:cNvSpPr/>
          <p:nvPr/>
        </p:nvSpPr>
        <p:spPr>
          <a:xfrm>
            <a:off x="3131840" y="638767"/>
            <a:ext cx="1800000" cy="180000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0" scaled="1"/>
            <a:tileRect/>
          </a:gra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35" name="Grupa 34"/>
          <p:cNvGrpSpPr/>
          <p:nvPr/>
        </p:nvGrpSpPr>
        <p:grpSpPr>
          <a:xfrm>
            <a:off x="3131840" y="1358767"/>
            <a:ext cx="1800000" cy="360000"/>
            <a:chOff x="1451001" y="4365104"/>
            <a:chExt cx="1800000" cy="360000"/>
          </a:xfrm>
        </p:grpSpPr>
        <p:sp>
          <p:nvSpPr>
            <p:cNvPr id="36" name="Luk 35"/>
            <p:cNvSpPr/>
            <p:nvPr/>
          </p:nvSpPr>
          <p:spPr>
            <a:xfrm>
              <a:off x="1451001" y="4365104"/>
              <a:ext cx="1800000" cy="360000"/>
            </a:xfrm>
            <a:prstGeom prst="arc">
              <a:avLst>
                <a:gd name="adj1" fmla="val 10819551"/>
                <a:gd name="adj2" fmla="val 35554"/>
              </a:avLst>
            </a:prstGeom>
            <a:noFill/>
            <a:ln w="19050">
              <a:solidFill>
                <a:schemeClr val="accent2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7" name="Luk 36"/>
            <p:cNvSpPr/>
            <p:nvPr/>
          </p:nvSpPr>
          <p:spPr>
            <a:xfrm>
              <a:off x="1451001" y="4365104"/>
              <a:ext cx="1800000" cy="360000"/>
            </a:xfrm>
            <a:prstGeom prst="arc">
              <a:avLst>
                <a:gd name="adj1" fmla="val 21566620"/>
                <a:gd name="adj2" fmla="val 10790836"/>
              </a:avLst>
            </a:prstGeom>
            <a:noFill/>
            <a:ln w="19050">
              <a:solidFill>
                <a:schemeClr val="accent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38" name="Elipsa 37"/>
          <p:cNvSpPr/>
          <p:nvPr/>
        </p:nvSpPr>
        <p:spPr>
          <a:xfrm>
            <a:off x="5436096" y="672584"/>
            <a:ext cx="1800000" cy="1800000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3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3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90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39" name="Grupa 38"/>
          <p:cNvGrpSpPr/>
          <p:nvPr/>
        </p:nvGrpSpPr>
        <p:grpSpPr>
          <a:xfrm>
            <a:off x="5436096" y="1392584"/>
            <a:ext cx="1800000" cy="360000"/>
            <a:chOff x="1451001" y="4365104"/>
            <a:chExt cx="1800000" cy="360000"/>
          </a:xfrm>
        </p:grpSpPr>
        <p:sp>
          <p:nvSpPr>
            <p:cNvPr id="40" name="Luk 39"/>
            <p:cNvSpPr/>
            <p:nvPr/>
          </p:nvSpPr>
          <p:spPr>
            <a:xfrm>
              <a:off x="1451001" y="4365104"/>
              <a:ext cx="1800000" cy="360000"/>
            </a:xfrm>
            <a:prstGeom prst="arc">
              <a:avLst>
                <a:gd name="adj1" fmla="val 10819551"/>
                <a:gd name="adj2" fmla="val 35554"/>
              </a:avLst>
            </a:prstGeom>
            <a:noFill/>
            <a:ln w="19050">
              <a:solidFill>
                <a:schemeClr val="accent3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1" name="Luk 40"/>
            <p:cNvSpPr/>
            <p:nvPr/>
          </p:nvSpPr>
          <p:spPr>
            <a:xfrm>
              <a:off x="1451001" y="4365104"/>
              <a:ext cx="1800000" cy="360000"/>
            </a:xfrm>
            <a:prstGeom prst="arc">
              <a:avLst>
                <a:gd name="adj1" fmla="val 21566620"/>
                <a:gd name="adj2" fmla="val 10790836"/>
              </a:avLst>
            </a:prstGeom>
            <a:noFill/>
            <a:ln w="19050">
              <a:solidFill>
                <a:schemeClr val="accent3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42" name="Elipsa 41"/>
          <p:cNvSpPr/>
          <p:nvPr/>
        </p:nvSpPr>
        <p:spPr>
          <a:xfrm>
            <a:off x="683568" y="2852936"/>
            <a:ext cx="1800000" cy="1800000"/>
          </a:xfrm>
          <a:prstGeom prst="ellipse">
            <a:avLst/>
          </a:prstGeom>
          <a:gradFill flip="none" rotWithShape="1">
            <a:gsLst>
              <a:gs pos="0">
                <a:srgbClr val="CCFF33">
                  <a:shade val="30000"/>
                  <a:satMod val="115000"/>
                </a:srgbClr>
              </a:gs>
              <a:gs pos="50000">
                <a:srgbClr val="CCFF33">
                  <a:shade val="67500"/>
                  <a:satMod val="115000"/>
                </a:srgbClr>
              </a:gs>
              <a:gs pos="100000">
                <a:srgbClr val="CCFF33">
                  <a:shade val="100000"/>
                  <a:satMod val="115000"/>
                </a:srgbClr>
              </a:gs>
            </a:gsLst>
            <a:lin ang="18900000" scaled="1"/>
            <a:tileRect/>
          </a:gradFill>
          <a:ln w="190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43" name="Grupa 42"/>
          <p:cNvGrpSpPr/>
          <p:nvPr/>
        </p:nvGrpSpPr>
        <p:grpSpPr>
          <a:xfrm>
            <a:off x="683568" y="3572936"/>
            <a:ext cx="1800000" cy="360000"/>
            <a:chOff x="1451001" y="4365104"/>
            <a:chExt cx="1800000" cy="360000"/>
          </a:xfrm>
        </p:grpSpPr>
        <p:sp>
          <p:nvSpPr>
            <p:cNvPr id="44" name="Luk 43"/>
            <p:cNvSpPr/>
            <p:nvPr/>
          </p:nvSpPr>
          <p:spPr>
            <a:xfrm>
              <a:off x="1451001" y="4365104"/>
              <a:ext cx="1800000" cy="360000"/>
            </a:xfrm>
            <a:prstGeom prst="arc">
              <a:avLst>
                <a:gd name="adj1" fmla="val 10819551"/>
                <a:gd name="adj2" fmla="val 35554"/>
              </a:avLst>
            </a:prstGeom>
            <a:noFill/>
            <a:ln w="19050">
              <a:solidFill>
                <a:schemeClr val="accent3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5" name="Luk 44"/>
            <p:cNvSpPr/>
            <p:nvPr/>
          </p:nvSpPr>
          <p:spPr>
            <a:xfrm>
              <a:off x="1451001" y="4365104"/>
              <a:ext cx="1800000" cy="360000"/>
            </a:xfrm>
            <a:prstGeom prst="arc">
              <a:avLst>
                <a:gd name="adj1" fmla="val 21566620"/>
                <a:gd name="adj2" fmla="val 10790836"/>
              </a:avLst>
            </a:prstGeom>
            <a:noFill/>
            <a:ln w="19050">
              <a:solidFill>
                <a:schemeClr val="accent3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46" name="Elipsa 45"/>
          <p:cNvSpPr/>
          <p:nvPr/>
        </p:nvSpPr>
        <p:spPr>
          <a:xfrm>
            <a:off x="3131840" y="2858666"/>
            <a:ext cx="1800000" cy="180000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3500000" scaled="1"/>
            <a:tileRect/>
          </a:gradFill>
          <a:ln w="1905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47" name="Grupa 46"/>
          <p:cNvGrpSpPr/>
          <p:nvPr/>
        </p:nvGrpSpPr>
        <p:grpSpPr>
          <a:xfrm>
            <a:off x="3131840" y="3578666"/>
            <a:ext cx="1800000" cy="360000"/>
            <a:chOff x="1451001" y="4365104"/>
            <a:chExt cx="1800000" cy="360000"/>
          </a:xfrm>
        </p:grpSpPr>
        <p:sp>
          <p:nvSpPr>
            <p:cNvPr id="48" name="Luk 47"/>
            <p:cNvSpPr/>
            <p:nvPr/>
          </p:nvSpPr>
          <p:spPr>
            <a:xfrm>
              <a:off x="1451001" y="4365104"/>
              <a:ext cx="1800000" cy="360000"/>
            </a:xfrm>
            <a:prstGeom prst="arc">
              <a:avLst>
                <a:gd name="adj1" fmla="val 10819551"/>
                <a:gd name="adj2" fmla="val 35554"/>
              </a:avLst>
            </a:prstGeom>
            <a:noFill/>
            <a:ln w="19050">
              <a:solidFill>
                <a:schemeClr val="bg2">
                  <a:lumMod val="1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9" name="Luk 48"/>
            <p:cNvSpPr/>
            <p:nvPr/>
          </p:nvSpPr>
          <p:spPr>
            <a:xfrm>
              <a:off x="1451001" y="4365104"/>
              <a:ext cx="1800000" cy="360000"/>
            </a:xfrm>
            <a:prstGeom prst="arc">
              <a:avLst>
                <a:gd name="adj1" fmla="val 21566620"/>
                <a:gd name="adj2" fmla="val 10790836"/>
              </a:avLst>
            </a:prstGeom>
            <a:noFill/>
            <a:ln w="19050">
              <a:solidFill>
                <a:schemeClr val="bg2">
                  <a:lumMod val="1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50" name="Elipsa 49"/>
          <p:cNvSpPr/>
          <p:nvPr/>
        </p:nvSpPr>
        <p:spPr>
          <a:xfrm>
            <a:off x="5580112" y="2848000"/>
            <a:ext cx="1800000" cy="1800000"/>
          </a:xfrm>
          <a:prstGeom prst="ellipse">
            <a:avLst/>
          </a:prstGeom>
          <a:gradFill flip="none" rotWithShape="1">
            <a:gsLst>
              <a:gs pos="0">
                <a:srgbClr val="0066FF">
                  <a:shade val="30000"/>
                  <a:satMod val="115000"/>
                </a:srgbClr>
              </a:gs>
              <a:gs pos="50000">
                <a:srgbClr val="0066FF">
                  <a:shade val="67500"/>
                  <a:satMod val="115000"/>
                </a:srgbClr>
              </a:gs>
              <a:gs pos="100000">
                <a:srgbClr val="0066FF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51" name="Grupa 50"/>
          <p:cNvGrpSpPr/>
          <p:nvPr/>
        </p:nvGrpSpPr>
        <p:grpSpPr>
          <a:xfrm>
            <a:off x="5580112" y="3568000"/>
            <a:ext cx="1800000" cy="360000"/>
            <a:chOff x="1451001" y="4365104"/>
            <a:chExt cx="1800000" cy="360000"/>
          </a:xfrm>
        </p:grpSpPr>
        <p:sp>
          <p:nvSpPr>
            <p:cNvPr id="52" name="Luk 51"/>
            <p:cNvSpPr/>
            <p:nvPr/>
          </p:nvSpPr>
          <p:spPr>
            <a:xfrm>
              <a:off x="1451001" y="4365104"/>
              <a:ext cx="1800000" cy="360000"/>
            </a:xfrm>
            <a:prstGeom prst="arc">
              <a:avLst>
                <a:gd name="adj1" fmla="val 10819551"/>
                <a:gd name="adj2" fmla="val 35554"/>
              </a:avLst>
            </a:prstGeom>
            <a:noFill/>
            <a:ln w="19050">
              <a:solidFill>
                <a:schemeClr val="accent2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53" name="Luk 52"/>
            <p:cNvSpPr/>
            <p:nvPr/>
          </p:nvSpPr>
          <p:spPr>
            <a:xfrm>
              <a:off x="1451001" y="4365104"/>
              <a:ext cx="1800000" cy="360000"/>
            </a:xfrm>
            <a:prstGeom prst="arc">
              <a:avLst>
                <a:gd name="adj1" fmla="val 21566620"/>
                <a:gd name="adj2" fmla="val 10790836"/>
              </a:avLst>
            </a:prstGeom>
            <a:noFill/>
            <a:ln w="19050">
              <a:solidFill>
                <a:schemeClr val="accent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</p:spTree>
    <p:extLst>
      <p:ext uri="{BB962C8B-B14F-4D97-AF65-F5344CB8AC3E}">
        <p14:creationId xmlns:p14="http://schemas.microsoft.com/office/powerpoint/2010/main" val="32099328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0</Words>
  <Application>Microsoft Office PowerPoint</Application>
  <PresentationFormat>Prikaz na zaslonu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Tema sustava Office</vt:lpstr>
      <vt:lpstr>PowerPointova prezentacija</vt:lpstr>
    </vt:vector>
  </TitlesOfParts>
  <Company>OŠ Josipa Badalića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Antonija Horvatek</dc:creator>
  <cp:lastModifiedBy>Antonija Horvatek</cp:lastModifiedBy>
  <cp:revision>5</cp:revision>
  <dcterms:created xsi:type="dcterms:W3CDTF">2015-03-20T07:05:55Z</dcterms:created>
  <dcterms:modified xsi:type="dcterms:W3CDTF">2015-03-20T19:26:35Z</dcterms:modified>
</cp:coreProperties>
</file>