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66FF"/>
    <a:srgbClr val="CC6600"/>
    <a:srgbClr val="808000"/>
    <a:srgbClr val="990033"/>
    <a:srgbClr val="A50021"/>
    <a:srgbClr val="FF0066"/>
    <a:srgbClr val="FF6699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9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562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5660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6628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905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1203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581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116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178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325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322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417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04E1C-2AB2-46B9-BC5A-EEFB2CCBC5F1}" type="datetimeFigureOut">
              <a:rPr lang="hr-HR" smtClean="0"/>
              <a:t>20.3.2015.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FD864-97B2-4413-915A-96473446814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506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upa 25"/>
          <p:cNvGrpSpPr/>
          <p:nvPr/>
        </p:nvGrpSpPr>
        <p:grpSpPr>
          <a:xfrm>
            <a:off x="65233" y="131582"/>
            <a:ext cx="1810800" cy="2130380"/>
            <a:chOff x="1537064" y="1772816"/>
            <a:chExt cx="1810800" cy="2130380"/>
          </a:xfrm>
          <a:gradFill flip="none" rotWithShape="1">
            <a:gsLst>
              <a:gs pos="0">
                <a:srgbClr val="FF6699">
                  <a:shade val="30000"/>
                  <a:satMod val="115000"/>
                </a:srgbClr>
              </a:gs>
              <a:gs pos="50000">
                <a:srgbClr val="FF6699">
                  <a:shade val="67500"/>
                  <a:satMod val="115000"/>
                </a:srgbClr>
              </a:gs>
              <a:gs pos="100000">
                <a:srgbClr val="FF6699">
                  <a:shade val="100000"/>
                  <a:satMod val="115000"/>
                </a:srgbClr>
              </a:gs>
            </a:gsLst>
            <a:lin ang="16200000" scaled="1"/>
            <a:tileRect/>
          </a:gradFill>
        </p:grpSpPr>
        <p:sp>
          <p:nvSpPr>
            <p:cNvPr id="2" name="Jednakokračni trokut 1"/>
            <p:cNvSpPr/>
            <p:nvPr/>
          </p:nvSpPr>
          <p:spPr>
            <a:xfrm>
              <a:off x="1537064" y="1772816"/>
              <a:ext cx="1810800" cy="194421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Elipsa 2"/>
            <p:cNvSpPr/>
            <p:nvPr/>
          </p:nvSpPr>
          <p:spPr>
            <a:xfrm>
              <a:off x="1542584" y="3543196"/>
              <a:ext cx="1800000" cy="36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27" name="Grupa 26"/>
          <p:cNvGrpSpPr/>
          <p:nvPr/>
        </p:nvGrpSpPr>
        <p:grpSpPr>
          <a:xfrm>
            <a:off x="70953" y="1895334"/>
            <a:ext cx="1800000" cy="360000"/>
            <a:chOff x="1451001" y="4365104"/>
            <a:chExt cx="1800000" cy="360000"/>
          </a:xfrm>
        </p:grpSpPr>
        <p:sp>
          <p:nvSpPr>
            <p:cNvPr id="28" name="Luk 27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10819551"/>
                <a:gd name="adj2" fmla="val 35554"/>
              </a:avLst>
            </a:prstGeom>
            <a:noFill/>
            <a:ln w="19050">
              <a:solidFill>
                <a:srgbClr val="990033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9" name="Luk 28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21566620"/>
                <a:gd name="adj2" fmla="val 10790836"/>
              </a:avLst>
            </a:prstGeom>
            <a:noFill/>
            <a:ln w="19050">
              <a:solidFill>
                <a:srgbClr val="99003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cxnSp>
        <p:nvCxnSpPr>
          <p:cNvPr id="31" name="Ravni poveznik 30"/>
          <p:cNvCxnSpPr>
            <a:stCxn id="2" idx="0"/>
            <a:endCxn id="3" idx="6"/>
          </p:cNvCxnSpPr>
          <p:nvPr/>
        </p:nvCxnSpPr>
        <p:spPr>
          <a:xfrm>
            <a:off x="970633" y="131582"/>
            <a:ext cx="900120" cy="1950380"/>
          </a:xfrm>
          <a:prstGeom prst="line">
            <a:avLst/>
          </a:prstGeom>
          <a:noFill/>
          <a:ln w="19050">
            <a:solidFill>
              <a:srgbClr val="9900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ni poveznik 32"/>
          <p:cNvCxnSpPr>
            <a:stCxn id="2" idx="0"/>
            <a:endCxn id="29" idx="2"/>
          </p:cNvCxnSpPr>
          <p:nvPr/>
        </p:nvCxnSpPr>
        <p:spPr>
          <a:xfrm flipH="1">
            <a:off x="71033" y="131582"/>
            <a:ext cx="899600" cy="1946151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upa 20"/>
          <p:cNvGrpSpPr/>
          <p:nvPr/>
        </p:nvGrpSpPr>
        <p:grpSpPr>
          <a:xfrm>
            <a:off x="2609832" y="224664"/>
            <a:ext cx="1810800" cy="2130380"/>
            <a:chOff x="1537064" y="1772816"/>
            <a:chExt cx="1810800" cy="2130380"/>
          </a:xfrm>
          <a:gradFill flip="none" rotWithShape="1">
            <a:gsLst>
              <a:gs pos="0">
                <a:srgbClr val="C00000"/>
              </a:gs>
              <a:gs pos="100000">
                <a:srgbClr val="FF0000"/>
              </a:gs>
            </a:gsLst>
            <a:path path="circle">
              <a:fillToRect l="100000" t="100000"/>
            </a:path>
            <a:tileRect r="-100000" b="-100000"/>
          </a:gradFill>
        </p:grpSpPr>
        <p:sp>
          <p:nvSpPr>
            <p:cNvPr id="22" name="Jednakokračni trokut 21"/>
            <p:cNvSpPr/>
            <p:nvPr/>
          </p:nvSpPr>
          <p:spPr>
            <a:xfrm>
              <a:off x="1537064" y="1772816"/>
              <a:ext cx="1810800" cy="1944216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1542584" y="3543196"/>
              <a:ext cx="1800000" cy="36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24" name="Grupa 23"/>
          <p:cNvGrpSpPr/>
          <p:nvPr/>
        </p:nvGrpSpPr>
        <p:grpSpPr>
          <a:xfrm>
            <a:off x="2615552" y="2002178"/>
            <a:ext cx="1800000" cy="360000"/>
            <a:chOff x="1451001" y="4365104"/>
            <a:chExt cx="1800000" cy="360000"/>
          </a:xfrm>
        </p:grpSpPr>
        <p:sp>
          <p:nvSpPr>
            <p:cNvPr id="25" name="Luk 24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10819551"/>
                <a:gd name="adj2" fmla="val 35554"/>
              </a:avLst>
            </a:prstGeom>
            <a:noFill/>
            <a:ln w="19050">
              <a:solidFill>
                <a:srgbClr val="990033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0" name="Luk 29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21566620"/>
                <a:gd name="adj2" fmla="val 10790836"/>
              </a:avLst>
            </a:prstGeom>
            <a:noFill/>
            <a:ln w="19050">
              <a:solidFill>
                <a:srgbClr val="990033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cxnSp>
        <p:nvCxnSpPr>
          <p:cNvPr id="32" name="Ravni poveznik 31"/>
          <p:cNvCxnSpPr>
            <a:stCxn id="22" idx="0"/>
            <a:endCxn id="23" idx="6"/>
          </p:cNvCxnSpPr>
          <p:nvPr/>
        </p:nvCxnSpPr>
        <p:spPr>
          <a:xfrm>
            <a:off x="3515232" y="224664"/>
            <a:ext cx="900120" cy="1950380"/>
          </a:xfrm>
          <a:prstGeom prst="line">
            <a:avLst/>
          </a:prstGeom>
          <a:noFill/>
          <a:ln w="19050">
            <a:solidFill>
              <a:srgbClr val="99003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vni poveznik 33"/>
          <p:cNvCxnSpPr>
            <a:stCxn id="22" idx="0"/>
            <a:endCxn id="30" idx="2"/>
          </p:cNvCxnSpPr>
          <p:nvPr/>
        </p:nvCxnSpPr>
        <p:spPr>
          <a:xfrm flipH="1">
            <a:off x="2615632" y="224664"/>
            <a:ext cx="899600" cy="1959913"/>
          </a:xfrm>
          <a:prstGeom prst="line">
            <a:avLst/>
          </a:prstGeom>
          <a:ln w="19050">
            <a:solidFill>
              <a:srgbClr val="9900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upa 5"/>
          <p:cNvGrpSpPr/>
          <p:nvPr/>
        </p:nvGrpSpPr>
        <p:grpSpPr>
          <a:xfrm>
            <a:off x="5033592" y="139430"/>
            <a:ext cx="1810800" cy="2130380"/>
            <a:chOff x="5368533" y="1041802"/>
            <a:chExt cx="1810800" cy="2130380"/>
          </a:xfrm>
        </p:grpSpPr>
        <p:grpSp>
          <p:nvGrpSpPr>
            <p:cNvPr id="38" name="Grupa 37"/>
            <p:cNvGrpSpPr/>
            <p:nvPr/>
          </p:nvGrpSpPr>
          <p:grpSpPr>
            <a:xfrm>
              <a:off x="5368533" y="1041802"/>
              <a:ext cx="1810800" cy="2130380"/>
              <a:chOff x="1537064" y="1772816"/>
              <a:chExt cx="1810800" cy="2130380"/>
            </a:xfrm>
            <a:gradFill flip="none" rotWithShape="1">
              <a:gsLst>
                <a:gs pos="0">
                  <a:srgbClr val="808000">
                    <a:shade val="30000"/>
                    <a:satMod val="115000"/>
                  </a:srgbClr>
                </a:gs>
                <a:gs pos="50000">
                  <a:srgbClr val="808000">
                    <a:shade val="67500"/>
                    <a:satMod val="115000"/>
                  </a:srgbClr>
                </a:gs>
                <a:gs pos="100000">
                  <a:srgbClr val="808000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</p:grpSpPr>
          <p:sp>
            <p:nvSpPr>
              <p:cNvPr id="39" name="Jednakokračni trokut 38"/>
              <p:cNvSpPr/>
              <p:nvPr/>
            </p:nvSpPr>
            <p:spPr>
              <a:xfrm>
                <a:off x="1537064" y="1772816"/>
                <a:ext cx="1810800" cy="1944216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0" name="Elipsa 39"/>
              <p:cNvSpPr/>
              <p:nvPr/>
            </p:nvSpPr>
            <p:spPr>
              <a:xfrm>
                <a:off x="1542584" y="3543196"/>
                <a:ext cx="1800000" cy="36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grpSp>
          <p:nvGrpSpPr>
            <p:cNvPr id="41" name="Grupa 40"/>
            <p:cNvGrpSpPr/>
            <p:nvPr/>
          </p:nvGrpSpPr>
          <p:grpSpPr>
            <a:xfrm>
              <a:off x="5369808" y="2812182"/>
              <a:ext cx="1800000" cy="360000"/>
              <a:chOff x="1451001" y="4365104"/>
              <a:chExt cx="1800000" cy="360000"/>
            </a:xfrm>
          </p:grpSpPr>
          <p:sp>
            <p:nvSpPr>
              <p:cNvPr id="42" name="Luk 41"/>
              <p:cNvSpPr/>
              <p:nvPr/>
            </p:nvSpPr>
            <p:spPr>
              <a:xfrm>
                <a:off x="1451001" y="4365104"/>
                <a:ext cx="1800000" cy="360000"/>
              </a:xfrm>
              <a:prstGeom prst="arc">
                <a:avLst>
                  <a:gd name="adj1" fmla="val 10819551"/>
                  <a:gd name="adj2" fmla="val 35554"/>
                </a:avLst>
              </a:prstGeom>
              <a:noFill/>
              <a:ln w="19050">
                <a:solidFill>
                  <a:schemeClr val="accent3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43" name="Luk 42"/>
              <p:cNvSpPr/>
              <p:nvPr/>
            </p:nvSpPr>
            <p:spPr>
              <a:xfrm>
                <a:off x="1451001" y="4365104"/>
                <a:ext cx="1800000" cy="360000"/>
              </a:xfrm>
              <a:prstGeom prst="arc">
                <a:avLst>
                  <a:gd name="adj1" fmla="val 21566620"/>
                  <a:gd name="adj2" fmla="val 10790836"/>
                </a:avLst>
              </a:prstGeom>
              <a:noFill/>
              <a:ln w="19050">
                <a:solidFill>
                  <a:schemeClr val="accent3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cxnSp>
          <p:nvCxnSpPr>
            <p:cNvPr id="44" name="Ravni poveznik 43"/>
            <p:cNvCxnSpPr>
              <a:stCxn id="39" idx="0"/>
              <a:endCxn id="40" idx="6"/>
            </p:cNvCxnSpPr>
            <p:nvPr/>
          </p:nvCxnSpPr>
          <p:spPr>
            <a:xfrm>
              <a:off x="6273933" y="1041802"/>
              <a:ext cx="900120" cy="1950380"/>
            </a:xfrm>
            <a:prstGeom prst="line">
              <a:avLst/>
            </a:prstGeom>
            <a:noFill/>
            <a:ln w="19050">
              <a:solidFill>
                <a:schemeClr val="accent3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avni poveznik 44"/>
            <p:cNvCxnSpPr>
              <a:stCxn id="39" idx="0"/>
              <a:endCxn id="43" idx="2"/>
            </p:cNvCxnSpPr>
            <p:nvPr/>
          </p:nvCxnSpPr>
          <p:spPr>
            <a:xfrm flipH="1">
              <a:off x="5369888" y="1041802"/>
              <a:ext cx="904045" cy="1952779"/>
            </a:xfrm>
            <a:prstGeom prst="line">
              <a:avLst/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a 6"/>
          <p:cNvGrpSpPr/>
          <p:nvPr/>
        </p:nvGrpSpPr>
        <p:grpSpPr>
          <a:xfrm>
            <a:off x="7092280" y="208293"/>
            <a:ext cx="1810880" cy="1626323"/>
            <a:chOff x="3716928" y="3429000"/>
            <a:chExt cx="1810880" cy="2130380"/>
          </a:xfrm>
        </p:grpSpPr>
        <p:grpSp>
          <p:nvGrpSpPr>
            <p:cNvPr id="47" name="Grupa 46"/>
            <p:cNvGrpSpPr/>
            <p:nvPr/>
          </p:nvGrpSpPr>
          <p:grpSpPr>
            <a:xfrm>
              <a:off x="3717008" y="3429000"/>
              <a:ext cx="1810800" cy="2130380"/>
              <a:chOff x="1537064" y="1772816"/>
              <a:chExt cx="1810800" cy="2130380"/>
            </a:xfr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</p:grpSpPr>
          <p:sp>
            <p:nvSpPr>
              <p:cNvPr id="53" name="Jednakokračni trokut 52"/>
              <p:cNvSpPr/>
              <p:nvPr/>
            </p:nvSpPr>
            <p:spPr>
              <a:xfrm>
                <a:off x="1537064" y="1772816"/>
                <a:ext cx="1810800" cy="1944216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4" name="Elipsa 53"/>
              <p:cNvSpPr/>
              <p:nvPr/>
            </p:nvSpPr>
            <p:spPr>
              <a:xfrm>
                <a:off x="1542584" y="3543196"/>
                <a:ext cx="1800000" cy="36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grpSp>
          <p:nvGrpSpPr>
            <p:cNvPr id="48" name="Grupa 47"/>
            <p:cNvGrpSpPr/>
            <p:nvPr/>
          </p:nvGrpSpPr>
          <p:grpSpPr>
            <a:xfrm>
              <a:off x="3716928" y="5199380"/>
              <a:ext cx="1800000" cy="360000"/>
              <a:chOff x="1451001" y="4365104"/>
              <a:chExt cx="1800000" cy="360000"/>
            </a:xfrm>
          </p:grpSpPr>
          <p:sp>
            <p:nvSpPr>
              <p:cNvPr id="51" name="Luk 50"/>
              <p:cNvSpPr/>
              <p:nvPr/>
            </p:nvSpPr>
            <p:spPr>
              <a:xfrm>
                <a:off x="1451001" y="4365104"/>
                <a:ext cx="1800000" cy="360000"/>
              </a:xfrm>
              <a:prstGeom prst="arc">
                <a:avLst>
                  <a:gd name="adj1" fmla="val 10819551"/>
                  <a:gd name="adj2" fmla="val 35554"/>
                </a:avLst>
              </a:prstGeom>
              <a:noFill/>
              <a:ln w="19050">
                <a:solidFill>
                  <a:schemeClr val="accent3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2" name="Luk 51"/>
              <p:cNvSpPr/>
              <p:nvPr/>
            </p:nvSpPr>
            <p:spPr>
              <a:xfrm>
                <a:off x="1451001" y="4365104"/>
                <a:ext cx="1800000" cy="360000"/>
              </a:xfrm>
              <a:prstGeom prst="arc">
                <a:avLst>
                  <a:gd name="adj1" fmla="val 21566620"/>
                  <a:gd name="adj2" fmla="val 10790836"/>
                </a:avLst>
              </a:prstGeom>
              <a:noFill/>
              <a:ln w="19050">
                <a:solidFill>
                  <a:schemeClr val="accent3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cxnSp>
          <p:nvCxnSpPr>
            <p:cNvPr id="49" name="Ravni poveznik 48"/>
            <p:cNvCxnSpPr>
              <a:stCxn id="53" idx="0"/>
              <a:endCxn id="54" idx="6"/>
            </p:cNvCxnSpPr>
            <p:nvPr/>
          </p:nvCxnSpPr>
          <p:spPr>
            <a:xfrm>
              <a:off x="4622408" y="3429000"/>
              <a:ext cx="900120" cy="1950380"/>
            </a:xfrm>
            <a:prstGeom prst="line">
              <a:avLst/>
            </a:prstGeom>
            <a:noFill/>
            <a:ln w="19050">
              <a:solidFill>
                <a:schemeClr val="accent3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avni poveznik 49"/>
            <p:cNvCxnSpPr>
              <a:stCxn id="53" idx="0"/>
              <a:endCxn id="52" idx="2"/>
            </p:cNvCxnSpPr>
            <p:nvPr/>
          </p:nvCxnSpPr>
          <p:spPr>
            <a:xfrm flipH="1">
              <a:off x="3717008" y="3429000"/>
              <a:ext cx="905400" cy="1952779"/>
            </a:xfrm>
            <a:prstGeom prst="line">
              <a:avLst/>
            </a:prstGeom>
            <a:ln w="1905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a 7"/>
          <p:cNvGrpSpPr/>
          <p:nvPr/>
        </p:nvGrpSpPr>
        <p:grpSpPr>
          <a:xfrm rot="10800000">
            <a:off x="80566" y="2648685"/>
            <a:ext cx="1810800" cy="2130380"/>
            <a:chOff x="462464" y="3345549"/>
            <a:chExt cx="1810800" cy="2130380"/>
          </a:xfrm>
        </p:grpSpPr>
        <p:grpSp>
          <p:nvGrpSpPr>
            <p:cNvPr id="55" name="Grupa 54"/>
            <p:cNvGrpSpPr/>
            <p:nvPr/>
          </p:nvGrpSpPr>
          <p:grpSpPr>
            <a:xfrm>
              <a:off x="462464" y="3345549"/>
              <a:ext cx="1810800" cy="2130380"/>
              <a:chOff x="1537064" y="1772816"/>
              <a:chExt cx="1810800" cy="2130380"/>
            </a:xfrm>
            <a:gradFill flip="none" rotWithShape="1">
              <a:gsLst>
                <a:gs pos="0">
                  <a:schemeClr val="accent6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6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6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</p:grpSpPr>
          <p:sp>
            <p:nvSpPr>
              <p:cNvPr id="56" name="Jednakokračni trokut 55"/>
              <p:cNvSpPr/>
              <p:nvPr/>
            </p:nvSpPr>
            <p:spPr>
              <a:xfrm>
                <a:off x="1537064" y="1772816"/>
                <a:ext cx="1810800" cy="1944216"/>
              </a:xfrm>
              <a:prstGeom prst="triangle">
                <a:avLst/>
              </a:prstGeom>
              <a:grpFill/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57" name="Elipsa 56"/>
              <p:cNvSpPr/>
              <p:nvPr/>
            </p:nvSpPr>
            <p:spPr>
              <a:xfrm>
                <a:off x="1542584" y="3543196"/>
                <a:ext cx="1800000" cy="360000"/>
              </a:xfrm>
              <a:prstGeom prst="ellipse">
                <a:avLst/>
              </a:prstGeom>
              <a:grpFill/>
              <a:ln>
                <a:solidFill>
                  <a:schemeClr val="accent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grpSp>
          <p:nvGrpSpPr>
            <p:cNvPr id="58" name="Grupa 57"/>
            <p:cNvGrpSpPr/>
            <p:nvPr/>
          </p:nvGrpSpPr>
          <p:grpSpPr>
            <a:xfrm>
              <a:off x="473264" y="5115929"/>
              <a:ext cx="1800000" cy="360000"/>
              <a:chOff x="1451001" y="4365104"/>
              <a:chExt cx="1800000" cy="360000"/>
            </a:xfrm>
          </p:grpSpPr>
          <p:sp>
            <p:nvSpPr>
              <p:cNvPr id="59" name="Luk 58"/>
              <p:cNvSpPr/>
              <p:nvPr/>
            </p:nvSpPr>
            <p:spPr>
              <a:xfrm>
                <a:off x="1451001" y="4365104"/>
                <a:ext cx="1800000" cy="360000"/>
              </a:xfrm>
              <a:prstGeom prst="arc">
                <a:avLst>
                  <a:gd name="adj1" fmla="val 10819551"/>
                  <a:gd name="adj2" fmla="val 35554"/>
                </a:avLst>
              </a:prstGeom>
              <a:noFill/>
              <a:ln w="19050">
                <a:solidFill>
                  <a:schemeClr val="accent2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60" name="Luk 59"/>
              <p:cNvSpPr/>
              <p:nvPr/>
            </p:nvSpPr>
            <p:spPr>
              <a:xfrm>
                <a:off x="1451001" y="4365104"/>
                <a:ext cx="1800000" cy="360000"/>
              </a:xfrm>
              <a:prstGeom prst="arc">
                <a:avLst>
                  <a:gd name="adj1" fmla="val 21566620"/>
                  <a:gd name="adj2" fmla="val 10790836"/>
                </a:avLst>
              </a:prstGeom>
              <a:noFill/>
              <a:ln w="19050">
                <a:solidFill>
                  <a:schemeClr val="accent2">
                    <a:lumMod val="75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cxnSp>
          <p:nvCxnSpPr>
            <p:cNvPr id="61" name="Ravni poveznik 60"/>
            <p:cNvCxnSpPr>
              <a:stCxn id="56" idx="0"/>
              <a:endCxn id="57" idx="6"/>
            </p:cNvCxnSpPr>
            <p:nvPr/>
          </p:nvCxnSpPr>
          <p:spPr>
            <a:xfrm>
              <a:off x="1367864" y="3345549"/>
              <a:ext cx="900120" cy="1950380"/>
            </a:xfrm>
            <a:prstGeom prst="line">
              <a:avLst/>
            </a:prstGeom>
            <a:noFill/>
            <a:ln w="19050">
              <a:solidFill>
                <a:schemeClr val="accent2">
                  <a:lumMod val="7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Ravni poveznik 61"/>
            <p:cNvCxnSpPr>
              <a:stCxn id="56" idx="0"/>
              <a:endCxn id="60" idx="2"/>
            </p:cNvCxnSpPr>
            <p:nvPr/>
          </p:nvCxnSpPr>
          <p:spPr>
            <a:xfrm flipH="1">
              <a:off x="473344" y="3345549"/>
              <a:ext cx="894520" cy="1952779"/>
            </a:xfrm>
            <a:prstGeom prst="line">
              <a:avLst/>
            </a:prstGeom>
            <a:ln w="1905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a 10"/>
          <p:cNvGrpSpPr/>
          <p:nvPr/>
        </p:nvGrpSpPr>
        <p:grpSpPr>
          <a:xfrm>
            <a:off x="1115616" y="3369184"/>
            <a:ext cx="1810800" cy="2057080"/>
            <a:chOff x="3286125" y="2676525"/>
            <a:chExt cx="1810800" cy="2057080"/>
          </a:xfr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6200000" scaled="1"/>
            <a:tileRect/>
          </a:gradFill>
        </p:grpSpPr>
        <p:sp>
          <p:nvSpPr>
            <p:cNvPr id="68" name="Elipsa 67"/>
            <p:cNvSpPr/>
            <p:nvPr/>
          </p:nvSpPr>
          <p:spPr>
            <a:xfrm>
              <a:off x="3308985" y="4373605"/>
              <a:ext cx="1785600" cy="36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69" name="Prostoručno 68"/>
            <p:cNvSpPr/>
            <p:nvPr/>
          </p:nvSpPr>
          <p:spPr>
            <a:xfrm>
              <a:off x="3286125" y="2676525"/>
              <a:ext cx="1810800" cy="1872000"/>
            </a:xfrm>
            <a:custGeom>
              <a:avLst/>
              <a:gdLst>
                <a:gd name="connsiteX0" fmla="*/ 0 w 1447800"/>
                <a:gd name="connsiteY0" fmla="*/ 1581150 h 1581150"/>
                <a:gd name="connsiteX1" fmla="*/ 1447800 w 1447800"/>
                <a:gd name="connsiteY1" fmla="*/ 1581150 h 1581150"/>
                <a:gd name="connsiteX2" fmla="*/ 1143000 w 1447800"/>
                <a:gd name="connsiteY2" fmla="*/ 0 h 1581150"/>
                <a:gd name="connsiteX3" fmla="*/ 0 w 1447800"/>
                <a:gd name="connsiteY3" fmla="*/ 158115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7800" h="1581150">
                  <a:moveTo>
                    <a:pt x="0" y="1581150"/>
                  </a:moveTo>
                  <a:lnTo>
                    <a:pt x="1447800" y="1581150"/>
                  </a:lnTo>
                  <a:lnTo>
                    <a:pt x="1143000" y="0"/>
                  </a:lnTo>
                  <a:lnTo>
                    <a:pt x="0" y="158115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70" name="Grupa 69"/>
          <p:cNvGrpSpPr/>
          <p:nvPr/>
        </p:nvGrpSpPr>
        <p:grpSpPr>
          <a:xfrm>
            <a:off x="1138476" y="5066264"/>
            <a:ext cx="1800000" cy="360000"/>
            <a:chOff x="1451001" y="4365104"/>
            <a:chExt cx="1800000" cy="360000"/>
          </a:xfrm>
        </p:grpSpPr>
        <p:sp>
          <p:nvSpPr>
            <p:cNvPr id="71" name="Luk 70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10819551"/>
                <a:gd name="adj2" fmla="val 35554"/>
              </a:avLst>
            </a:prstGeom>
            <a:noFill/>
            <a:ln w="19050">
              <a:solidFill>
                <a:srgbClr val="7030A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2" name="Luk 71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21566620"/>
                <a:gd name="adj2" fmla="val 10790836"/>
              </a:avLst>
            </a:prstGeom>
            <a:noFill/>
            <a:ln w="19050">
              <a:solidFill>
                <a:srgbClr val="7030A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cxnSp>
        <p:nvCxnSpPr>
          <p:cNvPr id="73" name="Ravni poveznik 72"/>
          <p:cNvCxnSpPr>
            <a:stCxn id="69" idx="2"/>
            <a:endCxn id="72" idx="0"/>
          </p:cNvCxnSpPr>
          <p:nvPr/>
        </p:nvCxnSpPr>
        <p:spPr>
          <a:xfrm>
            <a:off x="2545195" y="3369184"/>
            <a:ext cx="392222" cy="1868351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vni poveznik 74"/>
          <p:cNvCxnSpPr>
            <a:stCxn id="69" idx="2"/>
            <a:endCxn id="72" idx="2"/>
          </p:cNvCxnSpPr>
          <p:nvPr/>
        </p:nvCxnSpPr>
        <p:spPr>
          <a:xfrm flipH="1">
            <a:off x="1138556" y="3369184"/>
            <a:ext cx="1406639" cy="1879479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upa 86"/>
          <p:cNvGrpSpPr/>
          <p:nvPr/>
        </p:nvGrpSpPr>
        <p:grpSpPr>
          <a:xfrm rot="6101432">
            <a:off x="5481412" y="4076566"/>
            <a:ext cx="1815280" cy="2057080"/>
            <a:chOff x="4131647" y="2921850"/>
            <a:chExt cx="1815280" cy="2057080"/>
          </a:xfrm>
        </p:grpSpPr>
        <p:grpSp>
          <p:nvGrpSpPr>
            <p:cNvPr id="76" name="Grupa 75"/>
            <p:cNvGrpSpPr/>
            <p:nvPr/>
          </p:nvGrpSpPr>
          <p:grpSpPr>
            <a:xfrm>
              <a:off x="4131647" y="2921850"/>
              <a:ext cx="1810800" cy="2057080"/>
              <a:chOff x="3286125" y="2676525"/>
              <a:chExt cx="1810800" cy="2057080"/>
            </a:xfrm>
            <a:gradFill flip="none" rotWithShape="1">
              <a:gsLst>
                <a:gs pos="0">
                  <a:srgbClr val="FF66FF">
                    <a:tint val="66000"/>
                    <a:satMod val="160000"/>
                  </a:srgbClr>
                </a:gs>
                <a:gs pos="50000">
                  <a:srgbClr val="FF66FF">
                    <a:tint val="44500"/>
                    <a:satMod val="160000"/>
                  </a:srgbClr>
                </a:gs>
                <a:gs pos="100000">
                  <a:srgbClr val="FF66FF">
                    <a:tint val="23500"/>
                    <a:satMod val="160000"/>
                  </a:srgbClr>
                </a:gs>
              </a:gsLst>
              <a:lin ang="10800000" scaled="1"/>
              <a:tileRect/>
            </a:gradFill>
          </p:grpSpPr>
          <p:sp>
            <p:nvSpPr>
              <p:cNvPr id="77" name="Elipsa 76"/>
              <p:cNvSpPr/>
              <p:nvPr/>
            </p:nvSpPr>
            <p:spPr>
              <a:xfrm>
                <a:off x="3308985" y="4373605"/>
                <a:ext cx="1785600" cy="360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78" name="Prostoručno 77"/>
              <p:cNvSpPr/>
              <p:nvPr/>
            </p:nvSpPr>
            <p:spPr>
              <a:xfrm>
                <a:off x="3286125" y="2676525"/>
                <a:ext cx="1810800" cy="1872000"/>
              </a:xfrm>
              <a:custGeom>
                <a:avLst/>
                <a:gdLst>
                  <a:gd name="connsiteX0" fmla="*/ 0 w 1447800"/>
                  <a:gd name="connsiteY0" fmla="*/ 1581150 h 1581150"/>
                  <a:gd name="connsiteX1" fmla="*/ 1447800 w 1447800"/>
                  <a:gd name="connsiteY1" fmla="*/ 1581150 h 1581150"/>
                  <a:gd name="connsiteX2" fmla="*/ 1143000 w 1447800"/>
                  <a:gd name="connsiteY2" fmla="*/ 0 h 1581150"/>
                  <a:gd name="connsiteX3" fmla="*/ 0 w 1447800"/>
                  <a:gd name="connsiteY3" fmla="*/ 1581150 h 1581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47800" h="1581150">
                    <a:moveTo>
                      <a:pt x="0" y="1581150"/>
                    </a:moveTo>
                    <a:lnTo>
                      <a:pt x="1447800" y="1581150"/>
                    </a:lnTo>
                    <a:lnTo>
                      <a:pt x="1143000" y="0"/>
                    </a:lnTo>
                    <a:lnTo>
                      <a:pt x="0" y="158115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grpSp>
          <p:nvGrpSpPr>
            <p:cNvPr id="79" name="Grupa 78"/>
            <p:cNvGrpSpPr/>
            <p:nvPr/>
          </p:nvGrpSpPr>
          <p:grpSpPr>
            <a:xfrm>
              <a:off x="4146927" y="4602374"/>
              <a:ext cx="1800000" cy="360000"/>
              <a:chOff x="1451001" y="4365104"/>
              <a:chExt cx="1800000" cy="360000"/>
            </a:xfrm>
          </p:grpSpPr>
          <p:sp>
            <p:nvSpPr>
              <p:cNvPr id="80" name="Luk 79"/>
              <p:cNvSpPr/>
              <p:nvPr/>
            </p:nvSpPr>
            <p:spPr>
              <a:xfrm>
                <a:off x="1451001" y="4365104"/>
                <a:ext cx="1800000" cy="360000"/>
              </a:xfrm>
              <a:prstGeom prst="arc">
                <a:avLst>
                  <a:gd name="adj1" fmla="val 10819551"/>
                  <a:gd name="adj2" fmla="val 35554"/>
                </a:avLst>
              </a:prstGeom>
              <a:noFill/>
              <a:ln w="19050">
                <a:solidFill>
                  <a:srgbClr val="CC00CC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81" name="Luk 80"/>
              <p:cNvSpPr/>
              <p:nvPr/>
            </p:nvSpPr>
            <p:spPr>
              <a:xfrm>
                <a:off x="1451001" y="4365104"/>
                <a:ext cx="1800000" cy="360000"/>
              </a:xfrm>
              <a:prstGeom prst="arc">
                <a:avLst>
                  <a:gd name="adj1" fmla="val 21566620"/>
                  <a:gd name="adj2" fmla="val 10790836"/>
                </a:avLst>
              </a:prstGeom>
              <a:noFill/>
              <a:ln w="19050">
                <a:solidFill>
                  <a:srgbClr val="CC00CC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cxnSp>
          <p:nvCxnSpPr>
            <p:cNvPr id="82" name="Ravni poveznik 81"/>
            <p:cNvCxnSpPr>
              <a:stCxn id="78" idx="2"/>
              <a:endCxn id="81" idx="0"/>
            </p:cNvCxnSpPr>
            <p:nvPr/>
          </p:nvCxnSpPr>
          <p:spPr>
            <a:xfrm>
              <a:off x="5561226" y="2921850"/>
              <a:ext cx="384642" cy="1851795"/>
            </a:xfrm>
            <a:prstGeom prst="line">
              <a:avLst/>
            </a:prstGeom>
            <a:ln w="19050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Ravni poveznik 82"/>
            <p:cNvCxnSpPr>
              <a:stCxn id="78" idx="2"/>
              <a:endCxn id="81" idx="2"/>
            </p:cNvCxnSpPr>
            <p:nvPr/>
          </p:nvCxnSpPr>
          <p:spPr>
            <a:xfrm flipH="1">
              <a:off x="4147007" y="2921850"/>
              <a:ext cx="1414219" cy="1862923"/>
            </a:xfrm>
            <a:prstGeom prst="line">
              <a:avLst/>
            </a:prstGeom>
            <a:ln w="19050">
              <a:solidFill>
                <a:srgbClr val="CC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upa 97"/>
          <p:cNvGrpSpPr/>
          <p:nvPr/>
        </p:nvGrpSpPr>
        <p:grpSpPr>
          <a:xfrm rot="10800000">
            <a:off x="6743241" y="2822620"/>
            <a:ext cx="1249039" cy="2060746"/>
            <a:chOff x="6743241" y="2822620"/>
            <a:chExt cx="1811859" cy="2060746"/>
          </a:xfrm>
        </p:grpSpPr>
        <p:grpSp>
          <p:nvGrpSpPr>
            <p:cNvPr id="97" name="Grupa 96"/>
            <p:cNvGrpSpPr/>
            <p:nvPr/>
          </p:nvGrpSpPr>
          <p:grpSpPr>
            <a:xfrm>
              <a:off x="6743241" y="2822620"/>
              <a:ext cx="1810800" cy="2057080"/>
              <a:chOff x="6743241" y="2822620"/>
              <a:chExt cx="1810800" cy="2057080"/>
            </a:xfrm>
          </p:grpSpPr>
          <p:sp>
            <p:nvSpPr>
              <p:cNvPr id="89" name="Elipsa 88"/>
              <p:cNvSpPr/>
              <p:nvPr/>
            </p:nvSpPr>
            <p:spPr>
              <a:xfrm>
                <a:off x="6766101" y="4519700"/>
                <a:ext cx="1785600" cy="360000"/>
              </a:xfrm>
              <a:prstGeom prst="ellipse">
                <a:avLst/>
              </a:pr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90" name="Prostoručno 89"/>
              <p:cNvSpPr/>
              <p:nvPr/>
            </p:nvSpPr>
            <p:spPr>
              <a:xfrm>
                <a:off x="6743241" y="2822620"/>
                <a:ext cx="1810800" cy="1872000"/>
              </a:xfrm>
              <a:custGeom>
                <a:avLst/>
                <a:gdLst>
                  <a:gd name="connsiteX0" fmla="*/ 0 w 1447800"/>
                  <a:gd name="connsiteY0" fmla="*/ 1581150 h 1581150"/>
                  <a:gd name="connsiteX1" fmla="*/ 1447800 w 1447800"/>
                  <a:gd name="connsiteY1" fmla="*/ 1581150 h 1581150"/>
                  <a:gd name="connsiteX2" fmla="*/ 1143000 w 1447800"/>
                  <a:gd name="connsiteY2" fmla="*/ 0 h 1581150"/>
                  <a:gd name="connsiteX3" fmla="*/ 0 w 1447800"/>
                  <a:gd name="connsiteY3" fmla="*/ 1581150 h 1581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47800" h="1581150">
                    <a:moveTo>
                      <a:pt x="0" y="1581150"/>
                    </a:moveTo>
                    <a:lnTo>
                      <a:pt x="1447800" y="1581150"/>
                    </a:lnTo>
                    <a:lnTo>
                      <a:pt x="1143000" y="0"/>
                    </a:lnTo>
                    <a:lnTo>
                      <a:pt x="0" y="158115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FFC000">
                      <a:shade val="30000"/>
                      <a:satMod val="115000"/>
                    </a:srgbClr>
                  </a:gs>
                  <a:gs pos="50000">
                    <a:srgbClr val="FFC000">
                      <a:shade val="67500"/>
                      <a:satMod val="115000"/>
                    </a:srgbClr>
                  </a:gs>
                  <a:gs pos="100000">
                    <a:srgbClr val="FFC000">
                      <a:shade val="100000"/>
                      <a:satMod val="115000"/>
                    </a:srgbClr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grpSp>
          <p:nvGrpSpPr>
            <p:cNvPr id="96" name="Grupa 95"/>
            <p:cNvGrpSpPr/>
            <p:nvPr/>
          </p:nvGrpSpPr>
          <p:grpSpPr>
            <a:xfrm>
              <a:off x="6755100" y="4523366"/>
              <a:ext cx="1800000" cy="360000"/>
              <a:chOff x="6755100" y="4523366"/>
              <a:chExt cx="1800000" cy="360000"/>
            </a:xfrm>
          </p:grpSpPr>
          <p:sp>
            <p:nvSpPr>
              <p:cNvPr id="92" name="Luk 91"/>
              <p:cNvSpPr/>
              <p:nvPr/>
            </p:nvSpPr>
            <p:spPr>
              <a:xfrm>
                <a:off x="6755100" y="4523366"/>
                <a:ext cx="1800000" cy="360000"/>
              </a:xfrm>
              <a:prstGeom prst="arc">
                <a:avLst>
                  <a:gd name="adj1" fmla="val 10819551"/>
                  <a:gd name="adj2" fmla="val 35554"/>
                </a:avLst>
              </a:prstGeom>
              <a:noFill/>
              <a:ln w="19050">
                <a:solidFill>
                  <a:schemeClr val="accent6">
                    <a:lumMod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  <p:sp>
            <p:nvSpPr>
              <p:cNvPr id="93" name="Luk 92"/>
              <p:cNvSpPr/>
              <p:nvPr/>
            </p:nvSpPr>
            <p:spPr>
              <a:xfrm>
                <a:off x="6755100" y="4523366"/>
                <a:ext cx="1800000" cy="360000"/>
              </a:xfrm>
              <a:prstGeom prst="arc">
                <a:avLst>
                  <a:gd name="adj1" fmla="val 21566620"/>
                  <a:gd name="adj2" fmla="val 10790836"/>
                </a:avLst>
              </a:prstGeom>
              <a:noFill/>
              <a:ln w="19050">
                <a:solidFill>
                  <a:schemeClr val="accent6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hr-HR"/>
              </a:p>
            </p:txBody>
          </p:sp>
        </p:grpSp>
        <p:cxnSp>
          <p:nvCxnSpPr>
            <p:cNvPr id="94" name="Ravni poveznik 93"/>
            <p:cNvCxnSpPr>
              <a:stCxn id="90" idx="2"/>
              <a:endCxn id="93" idx="0"/>
            </p:cNvCxnSpPr>
            <p:nvPr/>
          </p:nvCxnSpPr>
          <p:spPr>
            <a:xfrm>
              <a:off x="8172820" y="2822620"/>
              <a:ext cx="381221" cy="1872017"/>
            </a:xfrm>
            <a:prstGeom prst="line">
              <a:avLst/>
            </a:prstGeom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Ravni poveznik 94"/>
            <p:cNvCxnSpPr>
              <a:stCxn id="90" idx="2"/>
              <a:endCxn id="93" idx="2"/>
            </p:cNvCxnSpPr>
            <p:nvPr/>
          </p:nvCxnSpPr>
          <p:spPr>
            <a:xfrm flipH="1">
              <a:off x="6755180" y="2822620"/>
              <a:ext cx="1417640" cy="1883145"/>
            </a:xfrm>
            <a:prstGeom prst="line">
              <a:avLst/>
            </a:prstGeom>
            <a:ln w="1905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upa 98"/>
          <p:cNvGrpSpPr/>
          <p:nvPr/>
        </p:nvGrpSpPr>
        <p:grpSpPr>
          <a:xfrm rot="9113761">
            <a:off x="3792329" y="4359971"/>
            <a:ext cx="1329958" cy="2028325"/>
            <a:chOff x="3286125" y="2676525"/>
            <a:chExt cx="1810800" cy="2057080"/>
          </a:xfrm>
          <a:gradFill flip="none" rotWithShape="1">
            <a:gsLst>
              <a:gs pos="0">
                <a:srgbClr val="0070C0"/>
              </a:gs>
              <a:gs pos="50000">
                <a:srgbClr val="0070C0"/>
              </a:gs>
              <a:gs pos="100000">
                <a:srgbClr val="002060"/>
              </a:gs>
            </a:gsLst>
            <a:lin ang="0" scaled="1"/>
            <a:tileRect/>
          </a:gradFill>
        </p:grpSpPr>
        <p:sp>
          <p:nvSpPr>
            <p:cNvPr id="100" name="Elipsa 99"/>
            <p:cNvSpPr/>
            <p:nvPr/>
          </p:nvSpPr>
          <p:spPr>
            <a:xfrm>
              <a:off x="3308985" y="4373605"/>
              <a:ext cx="1785600" cy="36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1" name="Prostoručno 100"/>
            <p:cNvSpPr/>
            <p:nvPr/>
          </p:nvSpPr>
          <p:spPr>
            <a:xfrm>
              <a:off x="3286125" y="2676525"/>
              <a:ext cx="1810800" cy="1872000"/>
            </a:xfrm>
            <a:custGeom>
              <a:avLst/>
              <a:gdLst>
                <a:gd name="connsiteX0" fmla="*/ 0 w 1447800"/>
                <a:gd name="connsiteY0" fmla="*/ 1581150 h 1581150"/>
                <a:gd name="connsiteX1" fmla="*/ 1447800 w 1447800"/>
                <a:gd name="connsiteY1" fmla="*/ 1581150 h 1581150"/>
                <a:gd name="connsiteX2" fmla="*/ 1143000 w 1447800"/>
                <a:gd name="connsiteY2" fmla="*/ 0 h 1581150"/>
                <a:gd name="connsiteX3" fmla="*/ 0 w 1447800"/>
                <a:gd name="connsiteY3" fmla="*/ 1581150 h 158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47800" h="1581150">
                  <a:moveTo>
                    <a:pt x="0" y="1581150"/>
                  </a:moveTo>
                  <a:lnTo>
                    <a:pt x="1447800" y="1581150"/>
                  </a:lnTo>
                  <a:lnTo>
                    <a:pt x="1143000" y="0"/>
                  </a:lnTo>
                  <a:lnTo>
                    <a:pt x="0" y="158115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102" name="Grupa 101"/>
          <p:cNvGrpSpPr/>
          <p:nvPr/>
        </p:nvGrpSpPr>
        <p:grpSpPr>
          <a:xfrm rot="9113761">
            <a:off x="3398661" y="4456754"/>
            <a:ext cx="1322026" cy="354968"/>
            <a:chOff x="1451001" y="4365104"/>
            <a:chExt cx="1800000" cy="360000"/>
          </a:xfrm>
        </p:grpSpPr>
        <p:sp>
          <p:nvSpPr>
            <p:cNvPr id="103" name="Luk 102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10819551"/>
                <a:gd name="adj2" fmla="val 35554"/>
              </a:avLst>
            </a:prstGeom>
            <a:noFill/>
            <a:ln w="19050">
              <a:solidFill>
                <a:srgbClr val="00206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4" name="Luk 103"/>
            <p:cNvSpPr/>
            <p:nvPr/>
          </p:nvSpPr>
          <p:spPr>
            <a:xfrm>
              <a:off x="1451001" y="4365104"/>
              <a:ext cx="1800000" cy="360000"/>
            </a:xfrm>
            <a:prstGeom prst="arc">
              <a:avLst>
                <a:gd name="adj1" fmla="val 21566620"/>
                <a:gd name="adj2" fmla="val 10790836"/>
              </a:avLst>
            </a:prstGeom>
            <a:noFill/>
            <a:ln w="19050">
              <a:solidFill>
                <a:srgbClr val="00206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cxnSp>
        <p:nvCxnSpPr>
          <p:cNvPr id="105" name="Ravni poveznik 104"/>
          <p:cNvCxnSpPr>
            <a:stCxn id="101" idx="2"/>
            <a:endCxn id="104" idx="0"/>
          </p:cNvCxnSpPr>
          <p:nvPr/>
        </p:nvCxnSpPr>
        <p:spPr>
          <a:xfrm flipH="1" flipV="1">
            <a:off x="3480001" y="4951078"/>
            <a:ext cx="1115456" cy="1498999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avni poveznik 105"/>
          <p:cNvCxnSpPr>
            <a:stCxn id="101" idx="2"/>
            <a:endCxn id="104" idx="2"/>
          </p:cNvCxnSpPr>
          <p:nvPr/>
        </p:nvCxnSpPr>
        <p:spPr>
          <a:xfrm flipV="1">
            <a:off x="4595457" y="4321314"/>
            <a:ext cx="46434" cy="2128763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932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0</Words>
  <Application>Microsoft Office PowerPoint</Application>
  <PresentationFormat>Prikaz na zaslonu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Tema sustava Office</vt:lpstr>
      <vt:lpstr>PowerPointova prezentacija</vt:lpstr>
    </vt:vector>
  </TitlesOfParts>
  <Company>OŠ Josipa Badalića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Antonija Horvatek</dc:creator>
  <cp:lastModifiedBy>Antonija Horvatek</cp:lastModifiedBy>
  <cp:revision>9</cp:revision>
  <dcterms:created xsi:type="dcterms:W3CDTF">2015-03-20T07:05:55Z</dcterms:created>
  <dcterms:modified xsi:type="dcterms:W3CDTF">2015-03-20T18:58:23Z</dcterms:modified>
</cp:coreProperties>
</file>