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CCFF33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9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562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5660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66281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79051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1203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55816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1164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1789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325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322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4173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506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a 6"/>
          <p:cNvGrpSpPr/>
          <p:nvPr/>
        </p:nvGrpSpPr>
        <p:grpSpPr>
          <a:xfrm>
            <a:off x="683568" y="692696"/>
            <a:ext cx="1512168" cy="2088232"/>
            <a:chOff x="7380312" y="1017712"/>
            <a:chExt cx="1017637" cy="1037803"/>
          </a:xfrm>
        </p:grpSpPr>
        <p:sp>
          <p:nvSpPr>
            <p:cNvPr id="4" name="Valjak 3"/>
            <p:cNvSpPr/>
            <p:nvPr/>
          </p:nvSpPr>
          <p:spPr>
            <a:xfrm>
              <a:off x="7380312" y="1017712"/>
              <a:ext cx="1008112" cy="1008112"/>
            </a:xfrm>
            <a:prstGeom prst="can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18900000" scaled="1"/>
              <a:tileRect/>
            </a:gra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6" name="Luk 5"/>
            <p:cNvSpPr/>
            <p:nvPr/>
          </p:nvSpPr>
          <p:spPr>
            <a:xfrm>
              <a:off x="7389837" y="1840797"/>
              <a:ext cx="1008112" cy="214718"/>
            </a:xfrm>
            <a:prstGeom prst="arc">
              <a:avLst>
                <a:gd name="adj1" fmla="val 10898039"/>
                <a:gd name="adj2" fmla="val 21463180"/>
              </a:avLst>
            </a:prstGeom>
            <a:ln w="19050">
              <a:solidFill>
                <a:srgbClr val="FF6699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8" name="Grupa 7"/>
          <p:cNvGrpSpPr/>
          <p:nvPr/>
        </p:nvGrpSpPr>
        <p:grpSpPr>
          <a:xfrm>
            <a:off x="2771800" y="692696"/>
            <a:ext cx="1512168" cy="2088232"/>
            <a:chOff x="7380312" y="1017712"/>
            <a:chExt cx="1017637" cy="1037803"/>
          </a:xfrm>
          <a:gradFill flip="none" rotWithShape="1">
            <a:gsLst>
              <a:gs pos="0">
                <a:schemeClr val="tx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tx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tx2">
                  <a:lumMod val="60000"/>
                  <a:lumOff val="40000"/>
                  <a:shade val="100000"/>
                  <a:satMod val="115000"/>
                </a:schemeClr>
              </a:gs>
            </a:gsLst>
            <a:lin ang="10800000" scaled="1"/>
            <a:tileRect/>
          </a:gradFill>
        </p:grpSpPr>
        <p:sp>
          <p:nvSpPr>
            <p:cNvPr id="9" name="Valjak 8"/>
            <p:cNvSpPr/>
            <p:nvPr/>
          </p:nvSpPr>
          <p:spPr>
            <a:xfrm>
              <a:off x="7380312" y="1017712"/>
              <a:ext cx="1008112" cy="1008112"/>
            </a:xfrm>
            <a:prstGeom prst="can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0" name="Luk 9"/>
            <p:cNvSpPr/>
            <p:nvPr/>
          </p:nvSpPr>
          <p:spPr>
            <a:xfrm>
              <a:off x="7389837" y="1840797"/>
              <a:ext cx="1008112" cy="214718"/>
            </a:xfrm>
            <a:prstGeom prst="arc">
              <a:avLst>
                <a:gd name="adj1" fmla="val 10898039"/>
                <a:gd name="adj2" fmla="val 21463180"/>
              </a:avLst>
            </a:prstGeom>
            <a:grpFill/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11" name="Grupa 10"/>
          <p:cNvGrpSpPr/>
          <p:nvPr/>
        </p:nvGrpSpPr>
        <p:grpSpPr>
          <a:xfrm rot="2774740">
            <a:off x="1135075" y="3753847"/>
            <a:ext cx="1038438" cy="1501868"/>
            <a:chOff x="7380312" y="1017712"/>
            <a:chExt cx="1017637" cy="1037803"/>
          </a:xfr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</p:grpSpPr>
        <p:sp>
          <p:nvSpPr>
            <p:cNvPr id="12" name="Valjak 11"/>
            <p:cNvSpPr/>
            <p:nvPr/>
          </p:nvSpPr>
          <p:spPr>
            <a:xfrm>
              <a:off x="7380312" y="1017712"/>
              <a:ext cx="1008112" cy="1008112"/>
            </a:xfrm>
            <a:prstGeom prst="can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3" name="Luk 12"/>
            <p:cNvSpPr/>
            <p:nvPr/>
          </p:nvSpPr>
          <p:spPr>
            <a:xfrm>
              <a:off x="7389837" y="1840797"/>
              <a:ext cx="1008112" cy="214718"/>
            </a:xfrm>
            <a:prstGeom prst="arc">
              <a:avLst>
                <a:gd name="adj1" fmla="val 10898039"/>
                <a:gd name="adj2" fmla="val 21463180"/>
              </a:avLst>
            </a:prstGeom>
            <a:grpFill/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14" name="Grupa 13"/>
          <p:cNvGrpSpPr/>
          <p:nvPr/>
        </p:nvGrpSpPr>
        <p:grpSpPr>
          <a:xfrm rot="5400000">
            <a:off x="6353770" y="279078"/>
            <a:ext cx="1038439" cy="2153706"/>
            <a:chOff x="7380312" y="1017712"/>
            <a:chExt cx="1017638" cy="1037803"/>
          </a:xfrm>
          <a:gradFill flip="none" rotWithShape="1">
            <a:gsLst>
              <a:gs pos="0">
                <a:srgbClr val="CCFF33">
                  <a:shade val="30000"/>
                  <a:satMod val="115000"/>
                </a:srgbClr>
              </a:gs>
              <a:gs pos="50000">
                <a:srgbClr val="CCFF33">
                  <a:shade val="67500"/>
                  <a:satMod val="115000"/>
                </a:srgbClr>
              </a:gs>
              <a:gs pos="100000">
                <a:srgbClr val="CCFF33">
                  <a:shade val="100000"/>
                  <a:satMod val="115000"/>
                </a:srgbClr>
              </a:gs>
            </a:gsLst>
            <a:lin ang="10800000" scaled="1"/>
            <a:tileRect/>
          </a:gradFill>
        </p:grpSpPr>
        <p:sp>
          <p:nvSpPr>
            <p:cNvPr id="15" name="Valjak 14"/>
            <p:cNvSpPr/>
            <p:nvPr/>
          </p:nvSpPr>
          <p:spPr>
            <a:xfrm>
              <a:off x="7380312" y="1017712"/>
              <a:ext cx="1008112" cy="1008112"/>
            </a:xfrm>
            <a:prstGeom prst="can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6" name="Luk 15"/>
            <p:cNvSpPr/>
            <p:nvPr/>
          </p:nvSpPr>
          <p:spPr>
            <a:xfrm>
              <a:off x="7389838" y="1882024"/>
              <a:ext cx="1008112" cy="173491"/>
            </a:xfrm>
            <a:prstGeom prst="arc">
              <a:avLst>
                <a:gd name="adj1" fmla="val 10898039"/>
                <a:gd name="adj2" fmla="val 21463180"/>
              </a:avLst>
            </a:prstGeom>
            <a:grpFill/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17" name="Grupa 16"/>
          <p:cNvGrpSpPr/>
          <p:nvPr/>
        </p:nvGrpSpPr>
        <p:grpSpPr>
          <a:xfrm>
            <a:off x="4716016" y="2801888"/>
            <a:ext cx="1512168" cy="1381448"/>
            <a:chOff x="7380312" y="1017712"/>
            <a:chExt cx="1017637" cy="1037803"/>
          </a:xfr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grpSpPr>
        <p:sp>
          <p:nvSpPr>
            <p:cNvPr id="18" name="Valjak 17"/>
            <p:cNvSpPr/>
            <p:nvPr/>
          </p:nvSpPr>
          <p:spPr>
            <a:xfrm>
              <a:off x="7380312" y="1017712"/>
              <a:ext cx="1008112" cy="1008112"/>
            </a:xfrm>
            <a:prstGeom prst="can">
              <a:avLst/>
            </a:prstGeom>
            <a:grp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9" name="Luk 18"/>
            <p:cNvSpPr/>
            <p:nvPr/>
          </p:nvSpPr>
          <p:spPr>
            <a:xfrm>
              <a:off x="7389837" y="1840797"/>
              <a:ext cx="1008112" cy="214718"/>
            </a:xfrm>
            <a:prstGeom prst="arc">
              <a:avLst>
                <a:gd name="adj1" fmla="val 10898039"/>
                <a:gd name="adj2" fmla="val 21463180"/>
              </a:avLst>
            </a:prstGeom>
            <a:grpFill/>
            <a:ln w="19050">
              <a:solidFill>
                <a:srgbClr val="7030A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20" name="Grupa 19"/>
          <p:cNvGrpSpPr/>
          <p:nvPr/>
        </p:nvGrpSpPr>
        <p:grpSpPr>
          <a:xfrm>
            <a:off x="6921687" y="2780928"/>
            <a:ext cx="1512168" cy="645504"/>
            <a:chOff x="7380312" y="1017712"/>
            <a:chExt cx="1017637" cy="1037803"/>
          </a:xfrm>
          <a:gradFill flip="none" rotWithShape="1">
            <a:gsLst>
              <a:gs pos="0">
                <a:srgbClr val="FF66FF">
                  <a:shade val="30000"/>
                  <a:satMod val="115000"/>
                </a:srgbClr>
              </a:gs>
              <a:gs pos="50000">
                <a:srgbClr val="FF66FF">
                  <a:shade val="67500"/>
                  <a:satMod val="115000"/>
                </a:srgbClr>
              </a:gs>
              <a:gs pos="100000">
                <a:srgbClr val="FF66FF">
                  <a:shade val="100000"/>
                  <a:satMod val="115000"/>
                </a:srgbClr>
              </a:gs>
            </a:gsLst>
            <a:lin ang="0" scaled="1"/>
            <a:tileRect/>
          </a:gradFill>
        </p:grpSpPr>
        <p:sp>
          <p:nvSpPr>
            <p:cNvPr id="21" name="Valjak 20"/>
            <p:cNvSpPr/>
            <p:nvPr/>
          </p:nvSpPr>
          <p:spPr>
            <a:xfrm>
              <a:off x="7380312" y="1017712"/>
              <a:ext cx="1008112" cy="1008112"/>
            </a:xfrm>
            <a:prstGeom prst="can">
              <a:avLst/>
            </a:prstGeom>
            <a:grp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2" name="Luk 21"/>
            <p:cNvSpPr/>
            <p:nvPr/>
          </p:nvSpPr>
          <p:spPr>
            <a:xfrm>
              <a:off x="7389837" y="1840797"/>
              <a:ext cx="1008112" cy="214718"/>
            </a:xfrm>
            <a:prstGeom prst="arc">
              <a:avLst>
                <a:gd name="adj1" fmla="val 10898039"/>
                <a:gd name="adj2" fmla="val 21463180"/>
              </a:avLst>
            </a:prstGeom>
            <a:grpFill/>
            <a:ln w="19050">
              <a:solidFill>
                <a:srgbClr val="7030A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</p:spTree>
    <p:extLst>
      <p:ext uri="{BB962C8B-B14F-4D97-AF65-F5344CB8AC3E}">
        <p14:creationId xmlns:p14="http://schemas.microsoft.com/office/powerpoint/2010/main" val="32099328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0</Words>
  <Application>Microsoft Office PowerPoint</Application>
  <PresentationFormat>Prikaz na zaslonu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Tema sustava Office</vt:lpstr>
      <vt:lpstr>PowerPointova prezentacija</vt:lpstr>
    </vt:vector>
  </TitlesOfParts>
  <Company>OŠ Josipa Badalića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Antonija Horvatek</dc:creator>
  <cp:lastModifiedBy>Antonija Horvatek</cp:lastModifiedBy>
  <cp:revision>4</cp:revision>
  <dcterms:created xsi:type="dcterms:W3CDTF">2015-03-20T07:05:55Z</dcterms:created>
  <dcterms:modified xsi:type="dcterms:W3CDTF">2015-03-20T16:43:30Z</dcterms:modified>
</cp:coreProperties>
</file>